
<file path=[Content_Types].xml><?xml version="1.0" encoding="utf-8"?>
<Types xmlns="http://schemas.openxmlformats.org/package/2006/content-types">
  <Default Extension="png" ContentType="image/png"/>
  <Default Extension="aiff" ContentType="audio/x-aiff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66" r:id="rId3"/>
    <p:sldId id="257" r:id="rId4"/>
    <p:sldId id="264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 snapToGrid="0">
      <p:cViewPr varScale="1">
        <p:scale>
          <a:sx n="56" d="100"/>
          <a:sy n="56" d="100"/>
        </p:scale>
        <p:origin x="810" y="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72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43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275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378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08811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4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3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84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26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85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23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59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14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44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312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79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188F9-91AC-4C50-9857-22BB267FEE11}" type="datetimeFigureOut">
              <a:rPr lang="ru-RU" smtClean="0"/>
              <a:pPr/>
              <a:t>15.10.2014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1920219-651D-4CC9-AE79-E3F9D6E4A3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56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aiff"/><Relationship Id="rId1" Type="http://schemas.microsoft.com/office/2007/relationships/media" Target="../media/media2.aiff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4263" y="440675"/>
            <a:ext cx="8642554" cy="106863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Муниципальное дошкольное образовательное учреждение комбинированного вида ДОУ №4 «Сказка»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ЗАТО г. Заозерск Мурманской области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70293" y="5552502"/>
            <a:ext cx="3214726" cy="619799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Воспитатель Коржова Т.С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6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4409768"/>
            <a:ext cx="5175504" cy="231549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«Вот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 и сказочке конец, а кто слушал - молодец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!»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 descr="http://crosti.ru/patterns/00/00/32/cf9b7c74b2/%D0%BA%D1%83%D1%80%D0%BE%D1%87%D0%BA%D0%B0%20%D0%B8%20%D1%86%D1%8B%D0%BF%D0%BB%D1%8F%D1%82%D0%B0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/>
          <a:stretch>
            <a:fillRect/>
          </a:stretch>
        </p:blipFill>
        <p:spPr bwMode="auto">
          <a:xfrm>
            <a:off x="5552501" y="528809"/>
            <a:ext cx="4844934" cy="583343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2056" name="Picture 8" descr="http://im0-tub-ru.yandex.net/i?id=1717df874004cab29486fb19b35ec09a-23-144&amp;n=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132735"/>
            <a:ext cx="5176684" cy="40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yshla_kurochka_gulyat-Vyshla_kurochka_guly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609840" y="556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7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507067" y="1219200"/>
            <a:ext cx="7766936" cy="1337733"/>
          </a:xfrm>
        </p:spPr>
        <p:txBody>
          <a:bodyPr/>
          <a:lstStyle/>
          <a:p>
            <a:pPr algn="ctr"/>
            <a:r>
              <a:rPr lang="ru-RU" sz="7200" dirty="0" smtClean="0"/>
              <a:t>«Домашние птицы»</a:t>
            </a:r>
            <a:endParaRPr lang="ru-RU" sz="7200" dirty="0"/>
          </a:p>
        </p:txBody>
      </p:sp>
      <p:pic>
        <p:nvPicPr>
          <p:cNvPr id="1026" name="Picture 2" descr="Продажа детских товаров в Новосибирске. Интернет-магазин по продаже детских товаров в Новосибирске - Окружающий мир Вохринцева,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23" y="2172885"/>
            <a:ext cx="4111625" cy="43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Знает ли Ваш ребенок о том, что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" y="2172885"/>
            <a:ext cx="5394960" cy="43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7703" y="609600"/>
            <a:ext cx="9674941" cy="13208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«Жили-были дед да баба. И была у них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к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урочка Ряба»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http://rodnik-dobra.ru/wp-content/uploads/2011/12/ryab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07" y="1591057"/>
            <a:ext cx="8642554" cy="506046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4967__mich3d__chickenlayinganegg-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618839" y="5481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6042" y="195943"/>
            <a:ext cx="8277959" cy="173445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А какие еще птицы живут у дедушки и бабушки?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 descr="Солёное тесто - Фотоальбом - ЖЕНСКИЙ ПОРТАЛ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1267" r="1519" b="4158"/>
          <a:stretch>
            <a:fillRect/>
          </a:stretch>
        </p:blipFill>
        <p:spPr bwMode="auto">
          <a:xfrm>
            <a:off x="1335024" y="1601363"/>
            <a:ext cx="7938977" cy="470799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54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568" y="1"/>
            <a:ext cx="7607434" cy="203527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«Вот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гуляет петушок –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Ярко красный гребешок.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Перья жаркие горят!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Как красив его наряд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!»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10" descr="http://www.stihi.ru/pics/2014/02/28/38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13" y="2035277"/>
            <a:ext cx="7416563" cy="45995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Курица картинки для детей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660" y="1017639"/>
            <a:ext cx="2990837" cy="405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00334__jsbarrett__rooster-crows-ins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497" y="5485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9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3445" y="0"/>
            <a:ext cx="3281115" cy="236220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«Утром искупаться в пруд уточки утят ведут.»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https://encrypted-tbn3.gstatic.com/images?q=tbn:ANd9GcRbMm1W7AoHYpN7xYrbQP-hXOOFzS7r1iiOghdDeK1-erCw7uEX5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7448" r="6022" b="11980"/>
          <a:stretch>
            <a:fillRect/>
          </a:stretch>
        </p:blipFill>
        <p:spPr bwMode="auto">
          <a:xfrm>
            <a:off x="6433850" y="1651736"/>
            <a:ext cx="2897436" cy="398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3.gstatic.com/images?q=tbn:ANd9GcQRYXMxJkuA6JidBvIswaZEaQx582phnucipxd0Ja2AFOBT4FU6n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8" y="310939"/>
            <a:ext cx="4421850" cy="542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85134__dobroide__20130403-duck-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386891" y="543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64690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«Жили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у бабуси два весёлых гуся,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Один серый, другой белый,</a:t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Два весёлых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</a:rPr>
              <a:t>гуся.»</a:t>
            </a:r>
            <a:endParaRPr lang="ru-RU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 descr="http://detsadik.my1.ru/_ld/12/0587619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6"/>
          <a:stretch>
            <a:fillRect/>
          </a:stretch>
        </p:blipFill>
        <p:spPr bwMode="auto">
          <a:xfrm>
            <a:off x="302760" y="2119504"/>
            <a:ext cx="3744858" cy="443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1.gstatic.com/images?q=tbn:ANd9GcShyBkp8thQFt_rMnS_-lDiOQUaFNXjr65zD3gJlvkgdP9hfQy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81" b="11909"/>
          <a:stretch>
            <a:fillRect/>
          </a:stretch>
        </p:blipFill>
        <p:spPr bwMode="auto">
          <a:xfrm>
            <a:off x="5211919" y="1934543"/>
            <a:ext cx="4216561" cy="446994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4061__lg__kensington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452280" y="53329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3612" y="1"/>
            <a:ext cx="8020389" cy="256621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</a:rPr>
              <a:t>«В </a:t>
            </a:r>
            <a:r>
              <a:rPr lang="ru-RU" sz="3100" dirty="0">
                <a:solidFill>
                  <a:schemeClr val="accent5">
                    <a:lumMod val="75000"/>
                  </a:schemeClr>
                </a:solidFill>
              </a:rPr>
              <a:t>огороде, как хозяин,</a:t>
            </a:r>
            <a:br>
              <a:rPr lang="ru-RU" sz="3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100" dirty="0">
                <a:solidFill>
                  <a:schemeClr val="accent5">
                    <a:lumMod val="75000"/>
                  </a:schemeClr>
                </a:solidFill>
              </a:rPr>
              <a:t>Бродит важно толстый барин.</a:t>
            </a:r>
            <a:br>
              <a:rPr lang="ru-RU" sz="3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100" dirty="0">
                <a:solidFill>
                  <a:schemeClr val="accent5">
                    <a:lumMod val="75000"/>
                  </a:schemeClr>
                </a:solidFill>
              </a:rPr>
              <a:t>В пестрый выряжен сюртук,</a:t>
            </a:r>
            <a:br>
              <a:rPr lang="ru-RU" sz="31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100" dirty="0">
                <a:solidFill>
                  <a:schemeClr val="accent5">
                    <a:lumMod val="75000"/>
                  </a:schemeClr>
                </a:solidFill>
              </a:rPr>
              <a:t>Расфуфырился индюк</a:t>
            </a:r>
            <a:r>
              <a:rPr lang="ru-RU" sz="3100" dirty="0" smtClean="0">
                <a:solidFill>
                  <a:schemeClr val="accent5">
                    <a:lumMod val="75000"/>
                  </a:schemeClr>
                </a:solidFill>
              </a:rPr>
              <a:t>.»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http://t0.gstatic.com/images?q=tbn:ANd9GcQNY5My7vFA9-UY1QQesNwbiG2nFD-g1uaQEtTa7CYzL0yL9AiiiA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096" y="1092456"/>
            <a:ext cx="3601932" cy="450191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fermer02.ru/uploads/posts/2009-10/1254744190_col_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"/>
          <a:stretch>
            <a:fillRect/>
          </a:stretch>
        </p:blipFill>
        <p:spPr bwMode="auto">
          <a:xfrm>
            <a:off x="376801" y="2566219"/>
            <a:ext cx="6820412" cy="41210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33125__jarredgibb__turkey-gobble-3-96kh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051433" y="6000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6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stihi.ru/pics/2011/04/27/35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4" y="243840"/>
            <a:ext cx="9578811" cy="63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невник Маришка72 : LiveInternet - Российский Сервис Онлайн-…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4374"/>
            <a:ext cx="2797278" cy="30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5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480</TotalTime>
  <Words>62</Words>
  <Application>Microsoft Office PowerPoint</Application>
  <PresentationFormat>Широкоэкранный</PresentationFormat>
  <Paragraphs>10</Paragraphs>
  <Slides>10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Грань</vt:lpstr>
      <vt:lpstr>Муниципальное дошкольное образовательное учреждение комбинированного вида ДОУ №4 «Сказка»  ЗАТО г. Заозерск Мурманской области</vt:lpstr>
      <vt:lpstr>«Домашние птицы»</vt:lpstr>
      <vt:lpstr>«Жили-были дед да баба. И была у них курочка Ряба»</vt:lpstr>
      <vt:lpstr> А какие еще птицы живут у дедушки и бабушки?</vt:lpstr>
      <vt:lpstr>«Вот гуляет петушок – Ярко красный гребешок. Перья жаркие горят! Как красив его наряд!»</vt:lpstr>
      <vt:lpstr>«Утром искупаться в пруд уточки утят ведут.»</vt:lpstr>
      <vt:lpstr>«Жили у бабуси два весёлых гуся, Один серый, другой белый, Два весёлых гуся.»</vt:lpstr>
      <vt:lpstr>«В огороде, как хозяин, Бродит важно толстый барин. В пестрый выряжен сюртук, Расфуфырился индюк.» </vt:lpstr>
      <vt:lpstr>Презентация PowerPoint</vt:lpstr>
      <vt:lpstr>«Вот и сказочке конец, а кто слушал - молодец!»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«Домашние животные»</dc:title>
  <dc:creator>Пользователь</dc:creator>
  <cp:lastModifiedBy>Пользователь</cp:lastModifiedBy>
  <cp:revision>34</cp:revision>
  <dcterms:created xsi:type="dcterms:W3CDTF">2014-10-10T12:43:28Z</dcterms:created>
  <dcterms:modified xsi:type="dcterms:W3CDTF">2014-10-15T13:28:19Z</dcterms:modified>
</cp:coreProperties>
</file>