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6858000" cy="9144000" type="screen4x3"/>
  <p:notesSz cx="68818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18" autoAdjust="0"/>
  </p:normalViewPr>
  <p:slideViewPr>
    <p:cSldViewPr>
      <p:cViewPr varScale="1">
        <p:scale>
          <a:sx n="66" d="100"/>
          <a:sy n="66" d="100"/>
        </p:scale>
        <p:origin x="-2682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Пользователь\Рабочий стол\л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45"/>
            <a:ext cx="6858000" cy="935834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8" y="0"/>
            <a:ext cx="52248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Подвижные игры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залог здоровья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малышей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52" y="928663"/>
            <a:ext cx="671514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Если Вас беспокоит будущее развитие вашего ребенка, если вы хотите чтобы, не смотря на все современные трудности, такие как плохая экология и эмоциональные стрессы, ваш малыш вырос крепким, не откладывайте на потом развитие двигательной активности. Ничто так не ослабляет детский организм, как продолжительное физическое бездействие.</a:t>
            </a:r>
          </a:p>
          <a:p>
            <a:pPr indent="457200"/>
            <a:r>
              <a:rPr lang="ru-RU" dirty="0" smtClean="0"/>
              <a:t>Дети испытывают очень большую потребность в движении, причем, чем младше ребенок, тем труднее ему эту потребность подавить. Как часто можно услышать от родителей: «Не вертись!», «Не бегай!», «Не прыгай!». Подумайте, ведь вам никогда не приходит в голову лишить ребенка еды или сна. Почему же многие из нас считают возможным ограничивать его движение?</a:t>
            </a:r>
          </a:p>
          <a:p>
            <a:pPr indent="457200"/>
            <a:r>
              <a:rPr lang="ru-RU" dirty="0" smtClean="0"/>
              <a:t>Ученые доказали, что ребенок раннего  и дошкольного возраста, свободно двигаясь, бегая и прыгая, получает не только заряд хорошего настроения, но и укрепляет собственный организм. Следовательно, ничего не нужно придумывать специально. Задача взрослых состоит лишь в том. Чтобы создать малышу необходимые условия для нормального физического развития.</a:t>
            </a:r>
          </a:p>
          <a:p>
            <a:pPr indent="457200"/>
            <a:r>
              <a:rPr lang="ru-RU" dirty="0" smtClean="0"/>
              <a:t>Если вы  пока не готовы отдать ребенка в какой либо спорт, или он еще совсем мал для этого, подвижные игры вполне заменят  ему спортивные секции и окажут положительное влияние на детское здоровье.</a:t>
            </a:r>
          </a:p>
          <a:p>
            <a:pPr indent="457200"/>
            <a:r>
              <a:rPr lang="ru-RU" i="1" u="sng" dirty="0" smtClean="0"/>
              <a:t>Игра «А ну-ка отними!»</a:t>
            </a:r>
          </a:p>
          <a:p>
            <a:pPr indent="457200"/>
            <a:r>
              <a:rPr lang="ru-RU" dirty="0" smtClean="0"/>
              <a:t>Приготовьте что-то типа удочки – палочку с веревкой. На конец веревки привяжите небольшую игрушку. Держите у дочку так, чтобы игрушка находилась примерно на 5-10 см. выше поднятой руки ребенка. Малыш, подпрыгивая, старается поймать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Пользователь\Рабочий стол\у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6369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52" y="0"/>
            <a:ext cx="6715148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 smtClean="0"/>
          </a:p>
          <a:p>
            <a:pPr indent="457200"/>
            <a:r>
              <a:rPr lang="ru-RU" dirty="0" smtClean="0"/>
              <a:t>игрушку ладонями. Когда ребенок научится ловко ловить, поднимайте игрушку выше.</a:t>
            </a:r>
          </a:p>
          <a:p>
            <a:pPr indent="457200"/>
            <a:r>
              <a:rPr lang="ru-RU" i="1" u="sng" dirty="0" smtClean="0"/>
              <a:t>Игра «Раз – ступенька, два – ступенька»</a:t>
            </a:r>
          </a:p>
          <a:p>
            <a:pPr indent="457200"/>
            <a:r>
              <a:rPr lang="ru-RU" dirty="0" smtClean="0"/>
              <a:t>С обычной лестницей можно устроить отличную подвижную игру. Данная игра усиливает работу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 и легких. </a:t>
            </a:r>
          </a:p>
          <a:p>
            <a:pPr indent="457200"/>
            <a:r>
              <a:rPr lang="ru-RU" dirty="0" smtClean="0"/>
              <a:t>Можно </a:t>
            </a:r>
            <a:r>
              <a:rPr lang="ru-RU" dirty="0" smtClean="0"/>
              <a:t>просто шагать вверх и вниз по лестнице, бегать или прыгать (вниз), все эти нехитрые действия обязательно понравятся вашему малышу. Но играя, не стоит забывать и о мерах безопасности.</a:t>
            </a:r>
          </a:p>
          <a:p>
            <a:pPr indent="457200"/>
            <a:r>
              <a:rPr lang="ru-RU" i="1" u="sng" dirty="0" smtClean="0"/>
              <a:t>Игра «Деревья» растут»</a:t>
            </a:r>
          </a:p>
          <a:p>
            <a:pPr indent="457200"/>
            <a:r>
              <a:rPr lang="ru-RU" dirty="0" smtClean="0"/>
              <a:t>Эта игра укрепляет позвоночник. Ребенок изображает дерево. Пальма – руки подняты вверх ладошками вниз, плавно покачиваем руками. Елочка – руки вниз и в стороны, напряжены, ладошки подняты вверх. Дуб – расставляем ноги по шире, руки подняты вверх, согнув в локтях. Но с начала деревья маленькие – садимся на корточки. Но вот оно растет выше и выше – поднимаемся вверх и тянемся на носочках.</a:t>
            </a:r>
          </a:p>
          <a:p>
            <a:pPr indent="457200"/>
            <a:r>
              <a:rPr lang="ru-RU" dirty="0" smtClean="0"/>
              <a:t>Существует масса подвижных игр, которые развивают и укрепляют физическую форму. Главное помнить, что детский возраст – это не только умственное развитие. Это и время, когда закладывается основа будущего здоровья вашего ребенка.</a:t>
            </a:r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endParaRPr lang="ru-RU" dirty="0" smtClean="0"/>
          </a:p>
          <a:p>
            <a:pPr indent="457200"/>
            <a:r>
              <a:rPr lang="ru-RU" dirty="0" smtClean="0"/>
              <a:t>                                       </a:t>
            </a:r>
          </a:p>
          <a:p>
            <a:pPr indent="457200"/>
            <a:endParaRPr lang="ru-RU" dirty="0" smtClean="0"/>
          </a:p>
          <a:p>
            <a:pPr indent="457200"/>
            <a:r>
              <a:rPr lang="ru-RU" dirty="0" smtClean="0"/>
              <a:t>                                         Подготовила воспитатель </a:t>
            </a:r>
            <a:r>
              <a:rPr lang="ru-RU" dirty="0" err="1" smtClean="0"/>
              <a:t>Коржова</a:t>
            </a:r>
            <a:r>
              <a:rPr lang="ru-RU" dirty="0" smtClean="0"/>
              <a:t> Т.С.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463</Words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Андреас Пининфарина</cp:lastModifiedBy>
  <cp:revision>8</cp:revision>
  <dcterms:modified xsi:type="dcterms:W3CDTF">2013-04-13T09:17:07Z</dcterms:modified>
</cp:coreProperties>
</file>