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9" r:id="rId3"/>
    <p:sldId id="260" r:id="rId4"/>
    <p:sldId id="257" r:id="rId5"/>
    <p:sldId id="261" r:id="rId6"/>
    <p:sldId id="258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72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2C23-FD96-478B-BBCA-6A72EDE30C6B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32D609B-B61E-486D-9D97-18057D5C5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09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2C23-FD96-478B-BBCA-6A72EDE30C6B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2D609B-B61E-486D-9D97-18057D5C5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90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2C23-FD96-478B-BBCA-6A72EDE30C6B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2D609B-B61E-486D-9D97-18057D5C50E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2592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2C23-FD96-478B-BBCA-6A72EDE30C6B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2D609B-B61E-486D-9D97-18057D5C5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108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2C23-FD96-478B-BBCA-6A72EDE30C6B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2D609B-B61E-486D-9D97-18057D5C50E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2281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2C23-FD96-478B-BBCA-6A72EDE30C6B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2D609B-B61E-486D-9D97-18057D5C5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607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2C23-FD96-478B-BBCA-6A72EDE30C6B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609B-B61E-486D-9D97-18057D5C5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744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2C23-FD96-478B-BBCA-6A72EDE30C6B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609B-B61E-486D-9D97-18057D5C5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7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2C23-FD96-478B-BBCA-6A72EDE30C6B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609B-B61E-486D-9D97-18057D5C5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9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2C23-FD96-478B-BBCA-6A72EDE30C6B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2D609B-B61E-486D-9D97-18057D5C5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70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2C23-FD96-478B-BBCA-6A72EDE30C6B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2D609B-B61E-486D-9D97-18057D5C5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56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2C23-FD96-478B-BBCA-6A72EDE30C6B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2D609B-B61E-486D-9D97-18057D5C5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80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2C23-FD96-478B-BBCA-6A72EDE30C6B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609B-B61E-486D-9D97-18057D5C5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02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2C23-FD96-478B-BBCA-6A72EDE30C6B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609B-B61E-486D-9D97-18057D5C5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34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2C23-FD96-478B-BBCA-6A72EDE30C6B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609B-B61E-486D-9D97-18057D5C5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2C23-FD96-478B-BBCA-6A72EDE30C6B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2D609B-B61E-486D-9D97-18057D5C5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92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A2C23-FD96-478B-BBCA-6A72EDE30C6B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32D609B-B61E-486D-9D97-18057D5C5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50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6.png"/><Relationship Id="rId7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07549" y="1069257"/>
            <a:ext cx="8915399" cy="1275735"/>
          </a:xfrm>
        </p:spPr>
        <p:txBody>
          <a:bodyPr/>
          <a:lstStyle/>
          <a:p>
            <a:r>
              <a:rPr lang="ru-RU" dirty="0" smtClean="0"/>
              <a:t>«все такое интересное»</a:t>
            </a:r>
            <a:endParaRPr lang="ru-RU" dirty="0"/>
          </a:p>
        </p:txBody>
      </p:sp>
      <p:pic>
        <p:nvPicPr>
          <p:cNvPr id="1026" name="Picture 2" descr="http://thumbs.dreamstime.com/t/%D0%BC%D0%B0-%D1%8C%D1%87%D0%B8%D0%BA-%D1%88%D0%B0%D1%80%D0%B6%D0%B0-%D0%B8%D1%81%D0%BF%D0%BE-%D1%8C%D0%B7%D1%83%D1%8F-%D1%83%D0%BF%D1%83-%D1%81%D0%BC%D0%BE%D1%82%D1%80%D1%8F-%D0%B3-%D0%BE%D0%B1%D1%83%D1%81-346063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760" y="2923080"/>
            <a:ext cx="3701845" cy="3589671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49" y="3131763"/>
            <a:ext cx="2151537" cy="33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43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«За окошком снег и стужа»</a:t>
            </a:r>
            <a:endParaRPr lang="ru-RU" dirty="0"/>
          </a:p>
        </p:txBody>
      </p:sp>
      <p:pic>
        <p:nvPicPr>
          <p:cNvPr id="1026" name="Picture 2" descr="https://im2-tub-ru.yandex.net/i?id=158056f400291be6fe76b03b033e3aed&amp;n=33&amp;h=215&amp;w=34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2"/>
          <a:stretch/>
        </p:blipFill>
        <p:spPr bwMode="auto">
          <a:xfrm>
            <a:off x="2391323" y="1132115"/>
            <a:ext cx="8679985" cy="570224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7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660"/>
            <a:ext cx="12192000" cy="6911286"/>
          </a:xfrm>
        </p:spPr>
      </p:pic>
    </p:spTree>
    <p:extLst>
      <p:ext uri="{BB962C8B-B14F-4D97-AF65-F5344CB8AC3E}">
        <p14:creationId xmlns:p14="http://schemas.microsoft.com/office/powerpoint/2010/main" val="94044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iubavyshka.ru/_ph/64/2/401579934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612" y="3878826"/>
            <a:ext cx="2638523" cy="280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ки по запросу вода льется из крана рисунок для детей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37" b="98253" l="2273" r="9909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76" y="975248"/>
            <a:ext cx="2095500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encrypted-tbn0.gstatic.com/images?q=tbn:ANd9GcSEq5n-wala-YPuWifkv6QCyEPqnHnKse6YtiwFCWITfwhK458c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4" b="94787" l="0" r="546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7180" b="7994"/>
          <a:stretch/>
        </p:blipFill>
        <p:spPr bwMode="auto">
          <a:xfrm>
            <a:off x="2429253" y="1186688"/>
            <a:ext cx="1462882" cy="225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2.bp.blogspot.com/-xhP-2FJlXps/VWMz620oYQI/AAAAAAAADqw/kayl6GWMlNU/s1600/1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639" y="1493837"/>
            <a:ext cx="3981669" cy="410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forummagics.com/forum/images/smilies/a84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009" y="222852"/>
            <a:ext cx="2046515" cy="1504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60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2" presetClass="path" presetSubtype="0" accel="50000" decel="50000" fill="hold" nodeType="withEffect">
                                  <p:stCondLst>
                                    <p:cond delay="2900"/>
                                  </p:stCondLst>
                                  <p:childTnLst>
                                    <p:animMotion origin="layout" path="M -1.875E-6 2.59259E-6 L 0.03047 2.59259E-6 L 0.03047 0.07847 L 0.06107 0.07847 L 0.06107 0.15694 L 0.09167 0.15694 L 0.09167 0.23541 L 0.12227 0.23541 L 0.12227 0.31389 L 0.15287 0.31389 L 0.15287 0.39236 L 0.18347 0.39236 L 0.18347 0.47083 L 0.21406 0.47083 L 0.21406 0.54953 " pathEditMode="relative" rAng="0" ptsTypes="AAAAAAAAAAAAAAA">
                                      <p:cBhvr>
                                        <p:cTn id="2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03" y="2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-xhP-2FJlXps/VWMz620oYQI/AAAAAAAADqw/kayl6GWMlNU/s1600/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13" y="0"/>
            <a:ext cx="3024023" cy="311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img1.picmix.com/output/stamp/normal/3/1/9/3/113913_5022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9" y="516701"/>
            <a:ext cx="10970173" cy="618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36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0.gstatic.com/images?q=tbn:ANd9GcSEq5n-wala-YPuWifkv6QCyEPqnHnKse6YtiwFCWITfwhK458c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52" b="7504"/>
          <a:stretch/>
        </p:blipFill>
        <p:spPr bwMode="auto">
          <a:xfrm>
            <a:off x="1937657" y="448808"/>
            <a:ext cx="1039359" cy="185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www.playcast.ru/uploads/2013/12/01/671343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29" y="588480"/>
            <a:ext cx="5573485" cy="572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Картинки по запросу вода льется из крана рисунок для детей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37" b="98253" l="2273" r="9909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388" y="448808"/>
            <a:ext cx="1976173" cy="205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forummagics.com/forum/images/smilies/a84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7544" y="3574307"/>
            <a:ext cx="2710486" cy="1993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09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325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22222E-6 L 0.09831 2.22222E-6 C 0.14232 2.22222E-6 0.19662 0.12129 0.19662 0.22014 L 0.19662 0.44028 " pathEditMode="relative" rAng="0" ptsTypes="AA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31" y="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38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dream-wallpaper.com/free-wallpaper/cartoon-wallpaper/large-cartoon-wallpaper/1920x1200/free-wallpaper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726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media2.giphy.com/media/foTvM7oH1O3KM/200_s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842" y="4637314"/>
            <a:ext cx="18764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52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107 3.7037E-6 C -0.21107 0.0331 -0.16146 0.05995 -0.10039 0.05995 C -0.02865 0.05995 -0.00273 0.03009 0.00833 0.01203 L 0.0194 -0.01204 C 0.03047 -0.0301 0.05807 -0.05996 0.13919 -0.05996 C 0.19089 -0.05996 0.25 -0.03311 0.25 3.7037E-6 C 0.25 0.0331 0.19089 0.05995 0.13919 0.05995 C 0.05807 0.05995 0.03047 0.03009 0.0194 0.01203 L 0.00833 -0.01204 C -0.00273 -0.0301 -0.02865 -0.05996 -0.10039 -0.05996 C -0.16146 -0.05996 -0.21107 -0.03311 -0.21107 3.7037E-6 Z " pathEditMode="relative" rAng="0" ptsTypes="AAAAAAAAAAA">
                                      <p:cBhvr>
                                        <p:cTn id="10" dur="5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176</TotalTime>
  <Words>12</Words>
  <Application>Microsoft Office PowerPoint</Application>
  <PresentationFormat>Широкоэкранный</PresentationFormat>
  <Paragraphs>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«все такое интересное»</vt:lpstr>
      <vt:lpstr>«За окошком снег и стужа»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«все такое интересное»</dc:title>
  <dc:creator>Пользователь</dc:creator>
  <cp:lastModifiedBy>Пользователь</cp:lastModifiedBy>
  <cp:revision>27</cp:revision>
  <dcterms:created xsi:type="dcterms:W3CDTF">2015-10-09T13:48:32Z</dcterms:created>
  <dcterms:modified xsi:type="dcterms:W3CDTF">2016-02-10T20:22:17Z</dcterms:modified>
</cp:coreProperties>
</file>