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1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8D2"/>
    <a:srgbClr val="F8F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59AA-1FCC-464D-90D2-9128BCCDFC6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CCE229-902E-4BF0-95FE-7535B5297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8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59AA-1FCC-464D-90D2-9128BCCDFC6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CCE229-902E-4BF0-95FE-7535B5297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59AA-1FCC-464D-90D2-9128BCCDFC6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CCE229-902E-4BF0-95FE-7535B529703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8265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59AA-1FCC-464D-90D2-9128BCCDFC6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CCE229-902E-4BF0-95FE-7535B5297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9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59AA-1FCC-464D-90D2-9128BCCDFC6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CCE229-902E-4BF0-95FE-7535B529703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6142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59AA-1FCC-464D-90D2-9128BCCDFC6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CCE229-902E-4BF0-95FE-7535B5297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779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59AA-1FCC-464D-90D2-9128BCCDFC6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229-902E-4BF0-95FE-7535B5297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63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59AA-1FCC-464D-90D2-9128BCCDFC6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229-902E-4BF0-95FE-7535B5297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8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59AA-1FCC-464D-90D2-9128BCCDFC6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229-902E-4BF0-95FE-7535B5297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4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59AA-1FCC-464D-90D2-9128BCCDFC6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CCE229-902E-4BF0-95FE-7535B5297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7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59AA-1FCC-464D-90D2-9128BCCDFC6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CCE229-902E-4BF0-95FE-7535B5297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06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59AA-1FCC-464D-90D2-9128BCCDFC6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CCE229-902E-4BF0-95FE-7535B5297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0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59AA-1FCC-464D-90D2-9128BCCDFC6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229-902E-4BF0-95FE-7535B5297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7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59AA-1FCC-464D-90D2-9128BCCDFC6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229-902E-4BF0-95FE-7535B5297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8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59AA-1FCC-464D-90D2-9128BCCDFC6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229-902E-4BF0-95FE-7535B5297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24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59AA-1FCC-464D-90D2-9128BCCDFC6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CCE229-902E-4BF0-95FE-7535B5297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5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59AA-1FCC-464D-90D2-9128BCCDFC6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CCE229-902E-4BF0-95FE-7535B5297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0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55433" y="5249327"/>
            <a:ext cx="5197935" cy="1126283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dirty="0" err="1" smtClean="0">
                <a:solidFill>
                  <a:schemeClr val="tx1"/>
                </a:solidFill>
              </a:rPr>
              <a:t>Коржова</a:t>
            </a:r>
            <a:r>
              <a:rPr lang="ru-RU" dirty="0" smtClean="0">
                <a:solidFill>
                  <a:schemeClr val="tx1"/>
                </a:solidFill>
              </a:rPr>
              <a:t> Т. С.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4929" y="459881"/>
            <a:ext cx="7418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дошкольное образовательное учреждение комбинированного вида ДОУ №4 «Сказка» </a:t>
            </a:r>
            <a:br>
              <a:rPr lang="ru-RU" dirty="0"/>
            </a:br>
            <a:r>
              <a:rPr lang="ru-RU" dirty="0"/>
              <a:t>ЗАТО г. </a:t>
            </a:r>
            <a:r>
              <a:rPr lang="ru-RU" dirty="0" err="1"/>
              <a:t>Заозерск</a:t>
            </a:r>
            <a:r>
              <a:rPr lang="ru-RU" dirty="0"/>
              <a:t> Мурманской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29" y="2150527"/>
            <a:ext cx="19685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796" y="1744986"/>
            <a:ext cx="4810765" cy="213383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Он живет в лесу густом,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В серой шубке и с хвостом.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Щелкает зубами,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С острыми клыками.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9218" name="Picture 2" descr="http://svetlyachek.okis.ru/img/svetlyachek/99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15" y="1947658"/>
            <a:ext cx="47625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1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g0.liveinternet.ru/images/attach/b/3/28/919/28919137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135" y="1425679"/>
            <a:ext cx="6356555" cy="482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294968"/>
            <a:ext cx="6636774" cy="929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«Волк»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277" y="1184549"/>
            <a:ext cx="4675239" cy="4316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Кто </a:t>
            </a:r>
            <a:r>
              <a:rPr lang="ru-RU" sz="2400" dirty="0" smtClean="0">
                <a:solidFill>
                  <a:schemeClr val="accent2"/>
                </a:solidFill>
              </a:rPr>
              <a:t>к</a:t>
            </a:r>
            <a:r>
              <a:rPr lang="ru-RU" sz="2400" dirty="0" smtClean="0">
                <a:solidFill>
                  <a:schemeClr val="accent2"/>
                </a:solidFill>
              </a:rPr>
              <a:t>радется между сосен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dirty="0" smtClean="0">
                <a:solidFill>
                  <a:schemeClr val="accent2"/>
                </a:solidFill>
              </a:rPr>
              <a:t/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Шубку огненную носит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dirty="0" smtClean="0">
                <a:solidFill>
                  <a:schemeClr val="accent2"/>
                </a:solidFill>
              </a:rPr>
              <a:t/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Чей там хвост в траве густой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Замелькал как золотой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dirty="0" smtClean="0">
                <a:solidFill>
                  <a:schemeClr val="accent2"/>
                </a:solidFill>
              </a:rPr>
              <a:t/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Это девица – краса,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Ярко рыжая «Лиса».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10244" name="Picture 4" descr="http://dompolnajachasa.at.ua/_pu/9/7443216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17305" r="10662" b="9699"/>
          <a:stretch/>
        </p:blipFill>
        <p:spPr bwMode="auto">
          <a:xfrm>
            <a:off x="7360316" y="1740310"/>
            <a:ext cx="4128678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5440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«Лисица»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4" name="Picture 6" descr="http://www.zastavki.com/pictures/originals/2014/Animals___Wolves_and_Foxes___Fox_in_the_autumn_forest_072015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84" y="2104102"/>
            <a:ext cx="6045200" cy="423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845" y="1439077"/>
            <a:ext cx="5176684" cy="208578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Мишка косолапый по лесу идет,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Шишки собирает, песенки поет.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11266" name="Picture 2" descr="https://lib.rus.ec/i/38/110838/i_0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55" y="2079523"/>
            <a:ext cx="4620803" cy="42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0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024" y="56487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«Медведь»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4" name="Picture 2" descr="http://nibler.ru/uploads/users/5204/2012-11-06/mire-zhivotnye-bolshie-kartinki-koshki-sobaki-smeshnye-zhivotnye-kote_59287915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11" y="2147863"/>
            <a:ext cx="5991714" cy="420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8073" y="3908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</a:rPr>
              <a:t>«Дикие животные»</a:t>
            </a:r>
            <a:endParaRPr lang="ru-RU" sz="5400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Весёлые человечки - Дикие и домашние животны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675" r="67428" b="-1"/>
          <a:stretch/>
        </p:blipFill>
        <p:spPr bwMode="auto">
          <a:xfrm>
            <a:off x="4307219" y="2693476"/>
            <a:ext cx="3282301" cy="300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есёлые человечки - Дикие и домашние животны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2" t="53463" b="4854"/>
          <a:stretch/>
        </p:blipFill>
        <p:spPr bwMode="auto">
          <a:xfrm>
            <a:off x="7996852" y="4281487"/>
            <a:ext cx="3507760" cy="23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Весёлые человечки - Дикие и домашние животны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0" b="46823"/>
          <a:stretch/>
        </p:blipFill>
        <p:spPr bwMode="auto">
          <a:xfrm>
            <a:off x="8247574" y="1534481"/>
            <a:ext cx="3257038" cy="274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Весёлые человечки - Дикие и домашние животны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63" b="58207"/>
          <a:stretch/>
        </p:blipFill>
        <p:spPr bwMode="auto">
          <a:xfrm>
            <a:off x="1877828" y="4512672"/>
            <a:ext cx="2321601" cy="21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сёлые человечки - Дикие и домашние животны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5" r="58403" b="58207"/>
          <a:stretch/>
        </p:blipFill>
        <p:spPr bwMode="auto">
          <a:xfrm>
            <a:off x="2054968" y="1816085"/>
            <a:ext cx="1967320" cy="21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3.nnm.me/d/8/c/1/3/b52fca45c68f8502ffab98be1e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9"/>
          <a:stretch/>
        </p:blipFill>
        <p:spPr bwMode="auto">
          <a:xfrm>
            <a:off x="2041039" y="1382021"/>
            <a:ext cx="3231292" cy="30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im3-tub-ru.yandex.net/i?id=29d622fb0a90e98d7f8855d5abdd9c24-74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87" y="1905000"/>
            <a:ext cx="4985825" cy="476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Дневник Маришка72 : LiveInternet - Российский Сервис Онлайн-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99" y="3911959"/>
            <a:ext cx="2292657" cy="25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20783" y="5200625"/>
            <a:ext cx="4871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2"/>
                </a:solidFill>
              </a:rPr>
              <a:t>«Вот и сказочке конец, а кто слушал – молодец!»</a:t>
            </a:r>
          </a:p>
        </p:txBody>
      </p:sp>
    </p:spTree>
    <p:extLst>
      <p:ext uri="{BB962C8B-B14F-4D97-AF65-F5344CB8AC3E}">
        <p14:creationId xmlns:p14="http://schemas.microsoft.com/office/powerpoint/2010/main" val="17478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Муниципальное дошкольное образовательное учреждение комбинированного вида ДОУ №4 «Сказка»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ЗАТО г. </a:t>
            </a:r>
            <a:r>
              <a:rPr lang="ru-RU" sz="2000" dirty="0" err="1">
                <a:solidFill>
                  <a:schemeClr val="tx1"/>
                </a:solidFill>
              </a:rPr>
              <a:t>Заозерск</a:t>
            </a:r>
            <a:r>
              <a:rPr lang="ru-RU" sz="2000" dirty="0">
                <a:solidFill>
                  <a:schemeClr val="tx1"/>
                </a:solidFill>
              </a:rPr>
              <a:t> Мурманской области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Picture 4" descr="Фото00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44" y="2730417"/>
            <a:ext cx="4789019" cy="3820285"/>
          </a:xfrm>
          <a:prstGeom prst="rect">
            <a:avLst/>
          </a:prstGeom>
          <a:noFill/>
          <a:extLst/>
        </p:spPr>
      </p:pic>
      <p:sp>
        <p:nvSpPr>
          <p:cNvPr id="4" name="TextBox 3"/>
          <p:cNvSpPr txBox="1"/>
          <p:nvPr/>
        </p:nvSpPr>
        <p:spPr>
          <a:xfrm>
            <a:off x="7787051" y="5627372"/>
            <a:ext cx="371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</a:t>
            </a:r>
            <a:r>
              <a:rPr lang="ru-RU" dirty="0" err="1" smtClean="0"/>
              <a:t>Заозерск</a:t>
            </a:r>
            <a:r>
              <a:rPr lang="ru-RU" dirty="0" smtClean="0"/>
              <a:t>, Мурманская обл., ул. Флотская д. 7</a:t>
            </a:r>
          </a:p>
          <a:p>
            <a:r>
              <a:rPr lang="ru-RU" dirty="0" smtClean="0"/>
              <a:t>Тел. 8(815)56-3-20-47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46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0000" y="1084007"/>
            <a:ext cx="8915399" cy="1172497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2"/>
                </a:solidFill>
              </a:rPr>
              <a:t>«Дикие животные»</a:t>
            </a:r>
            <a:endParaRPr lang="ru-RU" sz="72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://nattik.ru/wp-content/uploads/2012/02/dikie_wivotni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27" y="2381198"/>
            <a:ext cx="47625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attik.ru/wp-content/uploads/2012/02/dikie_wivotni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921" y="2699518"/>
            <a:ext cx="3472733" cy="371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2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477" y="215833"/>
            <a:ext cx="8911687" cy="12808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«Жили-были </a:t>
            </a:r>
            <a:r>
              <a:rPr lang="ru-RU" sz="2400" dirty="0" smtClean="0">
                <a:solidFill>
                  <a:schemeClr val="accent2"/>
                </a:solidFill>
              </a:rPr>
              <a:t>дедушка и бабушка. Была у них внучка Машенька. Собралась Машенька в лес по грибы да по </a:t>
            </a:r>
            <a:r>
              <a:rPr lang="ru-RU" sz="2400" dirty="0" smtClean="0">
                <a:solidFill>
                  <a:schemeClr val="accent2"/>
                </a:solidFill>
              </a:rPr>
              <a:t>ягоды»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http://www.kapitosha.net/wp-content/uploads/2013/09/mi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69" y="1530026"/>
            <a:ext cx="471487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apitosha.net/wp-content/uploads/2013/09/mi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21" y="3000528"/>
            <a:ext cx="460057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300" y="1386349"/>
            <a:ext cx="5046740" cy="3657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Симпатичный</a:t>
            </a:r>
            <a:r>
              <a:rPr lang="ru-RU" sz="2400" dirty="0" smtClean="0">
                <a:solidFill>
                  <a:schemeClr val="accent2"/>
                </a:solidFill>
              </a:rPr>
              <a:t>, очень милый,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Всеми детками любимый,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Только всех вокруг боится,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Убежать всегда стремится.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Он зимою -  белый-белый,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ну, а летом в шубке серой,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Говорят он – «</a:t>
            </a:r>
            <a:r>
              <a:rPr lang="ru-RU" sz="2400" dirty="0" err="1">
                <a:solidFill>
                  <a:schemeClr val="accent2"/>
                </a:solidFill>
              </a:rPr>
              <a:t>п</a:t>
            </a:r>
            <a:r>
              <a:rPr lang="ru-RU" sz="2400" dirty="0" err="1" smtClean="0">
                <a:solidFill>
                  <a:schemeClr val="accent2"/>
                </a:solidFill>
              </a:rPr>
              <a:t>обегайчик</a:t>
            </a:r>
            <a:r>
              <a:rPr lang="ru-RU" sz="2400" dirty="0" smtClean="0">
                <a:solidFill>
                  <a:schemeClr val="accent2"/>
                </a:solidFill>
              </a:rPr>
              <a:t>»,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А зовется просто - Зайчик</a:t>
            </a:r>
            <a:r>
              <a:rPr lang="ru-RU" sz="2400" dirty="0" smtClean="0">
                <a:solidFill>
                  <a:schemeClr val="accent2"/>
                </a:solidFill>
              </a:rPr>
              <a:t>!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6" name="Picture 8" descr="http://biblefamily.ru/wp-content/uploads/2012/09/0_73836_da7b22b0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7"/>
          <a:stretch/>
        </p:blipFill>
        <p:spPr bwMode="auto">
          <a:xfrm>
            <a:off x="6775808" y="624110"/>
            <a:ext cx="4728804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459" y="53562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«Заяц»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http://www.symbolsbook.ru/images/Z/Rabbi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10" y="2133600"/>
            <a:ext cx="6558787" cy="411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03.radikal.ru/i176/1006/01/5719ad638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2" y="3155643"/>
            <a:ext cx="4762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68362" y="1419432"/>
            <a:ext cx="55896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</a:rPr>
              <a:t>Белка любит есть орешки,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Шишки, семечки грызет,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И грибочки-сыроежки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С удовольствием найдет.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Соберет себе запасы,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Чтоб зимой не голодать,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И с </a:t>
            </a:r>
            <a:r>
              <a:rPr lang="ru-RU" sz="2400" dirty="0" err="1">
                <a:solidFill>
                  <a:schemeClr val="accent2"/>
                </a:solidFill>
              </a:rPr>
              <a:t>кладовочки</a:t>
            </a:r>
            <a:r>
              <a:rPr lang="ru-RU" sz="2400" dirty="0">
                <a:solidFill>
                  <a:schemeClr val="accent2"/>
                </a:solidFill>
              </a:rPr>
              <a:t> припасы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Можно было доставать.</a:t>
            </a:r>
          </a:p>
        </p:txBody>
      </p:sp>
    </p:spTree>
    <p:extLst>
      <p:ext uri="{BB962C8B-B14F-4D97-AF65-F5344CB8AC3E}">
        <p14:creationId xmlns:p14="http://schemas.microsoft.com/office/powerpoint/2010/main" val="20641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bibo.kz/?38501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42" y="1823884"/>
            <a:ext cx="6017342" cy="42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3842" y="471948"/>
            <a:ext cx="6017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«Белка»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o1.imgsmail.ru/imgpreview?key=11d5f751f75bcb0&amp;mb=imgdb_preview_5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12566" y="3510115"/>
            <a:ext cx="2403988" cy="31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kapitosha.net/wp-content/uploads/2013/09/mim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 r="10612"/>
          <a:stretch/>
        </p:blipFill>
        <p:spPr bwMode="auto">
          <a:xfrm flipH="1">
            <a:off x="5604385" y="2081364"/>
            <a:ext cx="2964426" cy="330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4399" y="1548946"/>
            <a:ext cx="4542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</a:rPr>
              <a:t>Он колючий, весь в иголках,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Только он совсем не елка,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Если очень испугать,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Он клубочком может стать!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Ты в саду его найдешь: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Он зовется просто - «Еж»!</a:t>
            </a:r>
          </a:p>
        </p:txBody>
      </p:sp>
    </p:spTree>
    <p:extLst>
      <p:ext uri="{BB962C8B-B14F-4D97-AF65-F5344CB8AC3E}">
        <p14:creationId xmlns:p14="http://schemas.microsoft.com/office/powerpoint/2010/main" val="4252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11.nnm.ru/1/0/8/1/a/92a711e491443ee14a321a2a378_pre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41" y="1691148"/>
            <a:ext cx="5512788" cy="43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26840" y="501445"/>
            <a:ext cx="5512789" cy="94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«Еж»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</TotalTime>
  <Words>140</Words>
  <Application>Microsoft Office PowerPoint</Application>
  <PresentationFormat>Широкоэкранный</PresentationFormat>
  <Paragraphs>21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«Дикие животные»</vt:lpstr>
      <vt:lpstr>«Жили-были дедушка и бабушка. Была у них внучка Машенька. Собралась Машенька в лес по грибы да по ягоды»</vt:lpstr>
      <vt:lpstr>Симпатичный, очень милый, Всеми детками любимый, Только всех вокруг боится, Убежать всегда стремится. Он зимою -  белый-белый, ну, а летом в шубке серой, Говорят он – «побегайчик», А зовется просто - Зайчик! </vt:lpstr>
      <vt:lpstr>«Заяц»</vt:lpstr>
      <vt:lpstr>Презентация PowerPoint</vt:lpstr>
      <vt:lpstr>Презентация PowerPoint</vt:lpstr>
      <vt:lpstr>Презентация PowerPoint</vt:lpstr>
      <vt:lpstr>Презентация PowerPoint</vt:lpstr>
      <vt:lpstr>Он живет в лесу густом, В серой шубке и с хвостом. Щелкает зубами, С острыми клыками.</vt:lpstr>
      <vt:lpstr>Презентация PowerPoint</vt:lpstr>
      <vt:lpstr>Кто крадется между сосен? Шубку огненную носит? Чей там хвост в траве густой Замелькал как золотой? Это девица – краса, Ярко рыжая «Лиса». </vt:lpstr>
      <vt:lpstr>«Лисица»</vt:lpstr>
      <vt:lpstr>Мишка косолапый по лесу идет, Шишки собирает, песенки поет.</vt:lpstr>
      <vt:lpstr>«Медведь»</vt:lpstr>
      <vt:lpstr>«Дикие животные»</vt:lpstr>
      <vt:lpstr>Презентация PowerPoint</vt:lpstr>
      <vt:lpstr>Муниципальное дошкольное образовательное учреждение комбинированного вида ДОУ №4 «Сказка»  ЗАТО г. Заозерск Мурманской области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2015-01-10T17:38:35Z</dcterms:created>
  <dcterms:modified xsi:type="dcterms:W3CDTF">2015-01-11T11:25:57Z</dcterms:modified>
</cp:coreProperties>
</file>