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68" r:id="rId5"/>
    <p:sldId id="259" r:id="rId6"/>
    <p:sldId id="265" r:id="rId7"/>
    <p:sldId id="269" r:id="rId8"/>
    <p:sldId id="264" r:id="rId9"/>
    <p:sldId id="266" r:id="rId10"/>
    <p:sldId id="260" r:id="rId11"/>
    <p:sldId id="261" r:id="rId12"/>
    <p:sldId id="263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c.pics.livejournal.com/fotomeridian/49963984/708502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000" y="0"/>
            <a:ext cx="9327000" cy="68298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67944" y="1052736"/>
            <a:ext cx="4752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«Животные жарких стран»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6" name="Picture 8" descr="http://farm9.staticflickr.com/8407/8709547558_16a30458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6604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8144" y="5373216"/>
            <a:ext cx="352839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Носом-шлангом великан Моется, как в душе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Этот </a:t>
            </a:r>
            <a:r>
              <a:rPr lang="ru-RU" dirty="0" smtClean="0"/>
              <a:t>житель жарких стран Всех крупней на суше. 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zooclub.ru/skat/img.php?w=700&amp;h=700&amp;img=./attach/fotogal/oboi/wild/18.jpg"/>
          <p:cNvPicPr>
            <a:picLocks noChangeAspect="1" noChangeArrowheads="1"/>
          </p:cNvPicPr>
          <p:nvPr/>
        </p:nvPicPr>
        <p:blipFill>
          <a:blip r:embed="rId2" cstate="print"/>
          <a:srcRect b="10899"/>
          <a:stretch>
            <a:fillRect/>
          </a:stretch>
        </p:blipFill>
        <p:spPr bwMode="auto">
          <a:xfrm>
            <a:off x="0" y="0"/>
            <a:ext cx="5064497" cy="3384376"/>
          </a:xfrm>
          <a:prstGeom prst="rect">
            <a:avLst/>
          </a:prstGeom>
          <a:noFill/>
        </p:spPr>
      </p:pic>
      <p:pic>
        <p:nvPicPr>
          <p:cNvPr id="18436" name="Picture 4" descr="http://romar.spb.ru/Photos/SriLanka2010/Elefants-9.jpg"/>
          <p:cNvPicPr>
            <a:picLocks noChangeAspect="1" noChangeArrowheads="1"/>
          </p:cNvPicPr>
          <p:nvPr/>
        </p:nvPicPr>
        <p:blipFill>
          <a:blip r:embed="rId3" cstate="print"/>
          <a:srcRect l="12923" t="18117"/>
          <a:stretch>
            <a:fillRect/>
          </a:stretch>
        </p:blipFill>
        <p:spPr bwMode="auto">
          <a:xfrm>
            <a:off x="4067944" y="3278088"/>
            <a:ext cx="5076056" cy="3579912"/>
          </a:xfrm>
          <a:prstGeom prst="rect">
            <a:avLst/>
          </a:prstGeom>
          <a:noFill/>
        </p:spPr>
      </p:pic>
      <p:pic>
        <p:nvPicPr>
          <p:cNvPr id="18438" name="Picture 6" descr="http://900igr.net/datai/o-zhivotnykh/Afrika-2.files/0012-019-KHobot-slo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1238" y="332656"/>
            <a:ext cx="3832762" cy="2444081"/>
          </a:xfrm>
          <a:prstGeom prst="rect">
            <a:avLst/>
          </a:prstGeom>
          <a:noFill/>
        </p:spPr>
      </p:pic>
      <p:pic>
        <p:nvPicPr>
          <p:cNvPr id="18440" name="Picture 8" descr="Картинки по запросу слон держит хобот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378730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nfo.tatcenter.ru/uploads/om-photo/slon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43883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zoroastrian.ru/files/star2/slon%20003.jpg"/>
          <p:cNvPicPr>
            <a:picLocks noChangeAspect="1" noChangeArrowheads="1"/>
          </p:cNvPicPr>
          <p:nvPr/>
        </p:nvPicPr>
        <p:blipFill>
          <a:blip r:embed="rId2" cstate="print"/>
          <a:srcRect r="13596"/>
          <a:stretch>
            <a:fillRect/>
          </a:stretch>
        </p:blipFill>
        <p:spPr bwMode="auto">
          <a:xfrm>
            <a:off x="-396552" y="0"/>
            <a:ext cx="9671842" cy="6981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formi.net/uploads/gallery/main/11/wallpaper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9" y="0"/>
            <a:ext cx="95788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irfactov.com/wp-content/uploads/Giraff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332656"/>
            <a:ext cx="3384376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Вот живой подъёмный кран, Обитатель жарких стран. </a:t>
            </a:r>
            <a:endParaRPr lang="en-US" dirty="0" smtClean="0"/>
          </a:p>
          <a:p>
            <a:r>
              <a:rPr lang="ru-RU" dirty="0" smtClean="0"/>
              <a:t>Со </a:t>
            </a:r>
            <a:r>
              <a:rPr lang="ru-RU" dirty="0" smtClean="0"/>
              <a:t>стволов многоэтажных </a:t>
            </a:r>
            <a:endParaRPr lang="en-US" dirty="0" smtClean="0"/>
          </a:p>
          <a:p>
            <a:r>
              <a:rPr lang="ru-RU" dirty="0" smtClean="0"/>
              <a:t>Рвёт </a:t>
            </a:r>
            <a:r>
              <a:rPr lang="ru-RU" dirty="0" smtClean="0"/>
              <a:t>и листья, и </a:t>
            </a:r>
            <a:r>
              <a:rPr lang="ru-RU" dirty="0" smtClean="0"/>
              <a:t>банан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teevo.ru/userfiles/image/Zveri_Dikie/Zhiraf/giraff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279321" cy="3212976"/>
          </a:xfrm>
          <a:prstGeom prst="rect">
            <a:avLst/>
          </a:prstGeom>
          <a:noFill/>
        </p:spPr>
      </p:pic>
      <p:pic>
        <p:nvPicPr>
          <p:cNvPr id="1028" name="Picture 4" descr="http://animalworld.com.ua/images/2010/October/Animals/Cameleopard/Cam_leo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583" y="0"/>
            <a:ext cx="4344417" cy="6538348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жираф бежи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4176464" cy="2967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varvarka.ru/files/2888/Giraffe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8650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otdih.nakubani.ru/m/gallery/53d0e29375139e4d1d0a6344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906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36096" y="4869160"/>
            <a:ext cx="3528392" cy="203132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Длинные ноги,</a:t>
            </a:r>
            <a:br>
              <a:rPr lang="ru-RU" dirty="0" smtClean="0"/>
            </a:br>
            <a:r>
              <a:rPr lang="ru-RU" dirty="0" smtClean="0"/>
              <a:t>Изящная шея,</a:t>
            </a:r>
            <a:br>
              <a:rPr lang="ru-RU" dirty="0" smtClean="0"/>
            </a:br>
            <a:r>
              <a:rPr lang="ru-RU" dirty="0" smtClean="0"/>
              <a:t>Взгляд изумлённый:</a:t>
            </a:r>
            <a:br>
              <a:rPr lang="ru-RU" dirty="0" smtClean="0"/>
            </a:br>
            <a:r>
              <a:rPr lang="ru-RU" dirty="0" smtClean="0"/>
              <a:t>"Кто я," и "Где я,"...</a:t>
            </a:r>
            <a:br>
              <a:rPr lang="ru-RU" dirty="0" smtClean="0"/>
            </a:br>
            <a:r>
              <a:rPr lang="ru-RU" dirty="0" smtClean="0"/>
              <a:t>Каждый, увидев его удивится:</a:t>
            </a:r>
            <a:br>
              <a:rPr lang="ru-RU" dirty="0" smtClean="0"/>
            </a:br>
            <a:r>
              <a:rPr lang="ru-RU" dirty="0" smtClean="0"/>
              <a:t>Страус - большая, </a:t>
            </a:r>
            <a:br>
              <a:rPr lang="ru-RU" dirty="0" smtClean="0"/>
            </a:br>
            <a:r>
              <a:rPr lang="ru-RU" dirty="0" smtClean="0"/>
              <a:t>Красивая птица!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nimalsglobe.ru/wp-content/uploads/2012/03/strau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3374624" cy="3289133"/>
          </a:xfrm>
          <a:prstGeom prst="rect">
            <a:avLst/>
          </a:prstGeom>
          <a:noFill/>
        </p:spPr>
      </p:pic>
      <p:pic>
        <p:nvPicPr>
          <p:cNvPr id="25604" name="Picture 4" descr="http://faunazoo.ru/wp-content/uploads/2012/10/%D0%A1%D1%82%D1%80%D0%B0%D1%83%D1%81-2.jpg"/>
          <p:cNvPicPr>
            <a:picLocks noChangeAspect="1" noChangeArrowheads="1"/>
          </p:cNvPicPr>
          <p:nvPr/>
        </p:nvPicPr>
        <p:blipFill>
          <a:blip r:embed="rId3" cstate="print"/>
          <a:srcRect l="6522" r="18478"/>
          <a:stretch>
            <a:fillRect/>
          </a:stretch>
        </p:blipFill>
        <p:spPr bwMode="auto">
          <a:xfrm>
            <a:off x="971600" y="3356992"/>
            <a:ext cx="3312368" cy="3312368"/>
          </a:xfrm>
          <a:prstGeom prst="rect">
            <a:avLst/>
          </a:prstGeom>
          <a:noFill/>
        </p:spPr>
      </p:pic>
      <p:pic>
        <p:nvPicPr>
          <p:cNvPr id="25606" name="Picture 6" descr="http://coollib.net/i/16/302516/_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2959" y="188640"/>
            <a:ext cx="4831041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klyv.ru/wp-content/uploads/strausinoe-i-kurinoe-yayco-v-ru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5508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usadba-21vek.ru/wp-content/uploads/straus_3.jpg"/>
          <p:cNvPicPr>
            <a:picLocks noChangeAspect="1" noChangeArrowheads="1"/>
          </p:cNvPicPr>
          <p:nvPr/>
        </p:nvPicPr>
        <p:blipFill>
          <a:blip r:embed="rId2" cstate="print"/>
          <a:srcRect r="56" b="9116"/>
          <a:stretch>
            <a:fillRect/>
          </a:stretch>
        </p:blipFill>
        <p:spPr bwMode="auto">
          <a:xfrm>
            <a:off x="-396552" y="0"/>
            <a:ext cx="9898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129</TotalTime>
  <Words>44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15</cp:revision>
  <dcterms:created xsi:type="dcterms:W3CDTF">2016-03-15T16:53:00Z</dcterms:created>
  <dcterms:modified xsi:type="dcterms:W3CDTF">2016-03-16T09:53:55Z</dcterms:modified>
</cp:coreProperties>
</file>