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1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0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9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14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0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105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1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1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5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9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A03E-9C77-47DC-8C75-234410CEA8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D23325-AAD3-449B-AB3C-CF767172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orodok.ru/images/materials/obrazovanie/%D0%B8%D0%B3%D1%80%D1%8B_%D1%81_%D0%BA%D1%80%D1%83%D0%BF%D0%B0%D0%BC%D0%B8_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210733"/>
            <a:ext cx="8915399" cy="198966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«Игры с крупой»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5866" y="5521639"/>
            <a:ext cx="4358745" cy="112628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Коржова</a:t>
            </a:r>
            <a:r>
              <a:rPr lang="ru-RU" dirty="0" smtClean="0">
                <a:solidFill>
                  <a:schemeClr val="tx1"/>
                </a:solidFill>
              </a:rPr>
              <a:t> Т.С.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ejka.ru/uploads/images/0/1/5/1/4/8da5d6ad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2" y="3718552"/>
            <a:ext cx="4223279" cy="29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1332" y="169333"/>
            <a:ext cx="822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дошкольное образовательное </a:t>
            </a:r>
            <a:r>
              <a:rPr lang="ru-RU" dirty="0" smtClean="0"/>
              <a:t>учреждение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детский сад комбинированного </a:t>
            </a:r>
            <a:r>
              <a:rPr lang="ru-RU" dirty="0" smtClean="0"/>
              <a:t>вида № 4 «Сказка»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ЗАТО г. </a:t>
            </a:r>
            <a:r>
              <a:rPr lang="ru-RU" dirty="0" err="1"/>
              <a:t>Заозерска</a:t>
            </a:r>
            <a:r>
              <a:rPr lang="ru-RU" dirty="0"/>
              <a:t> Мурманской области (ДОУ № 4 «Сказка»)</a:t>
            </a:r>
          </a:p>
        </p:txBody>
      </p:sp>
    </p:spTree>
    <p:extLst>
      <p:ext uri="{BB962C8B-B14F-4D97-AF65-F5344CB8AC3E}">
        <p14:creationId xmlns:p14="http://schemas.microsoft.com/office/powerpoint/2010/main" val="21272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Развитие тактильных ощущений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«Чудо – мешочки»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«Забавная игрушка»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3941" r="58799" b="56214"/>
          <a:stretch/>
        </p:blipFill>
        <p:spPr bwMode="auto">
          <a:xfrm>
            <a:off x="7399337" y="1846478"/>
            <a:ext cx="4105275" cy="2914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2.bp.blogspot.com/-ULlDA5M1nyE/TyGneRf6UqI/AAAAAAAABUk/Wsq4yXhYBX0/s640/tuitu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6734" r="7471" b="9783"/>
          <a:stretch/>
        </p:blipFill>
        <p:spPr bwMode="auto">
          <a:xfrm>
            <a:off x="2365051" y="3759199"/>
            <a:ext cx="4052681" cy="29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5067" y="558800"/>
            <a:ext cx="9489545" cy="60171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«…Игра </a:t>
            </a:r>
            <a:r>
              <a:rPr lang="ru-RU" sz="3200" dirty="0">
                <a:solidFill>
                  <a:srgbClr val="C00000"/>
                </a:solidFill>
              </a:rPr>
              <a:t>— </a:t>
            </a:r>
            <a:r>
              <a:rPr lang="ru-RU" sz="3200" dirty="0" smtClean="0">
                <a:solidFill>
                  <a:srgbClr val="C00000"/>
                </a:solidFill>
              </a:rPr>
              <a:t>это </a:t>
            </a:r>
            <a:r>
              <a:rPr lang="ru-RU" sz="3200" dirty="0">
                <a:solidFill>
                  <a:srgbClr val="C00000"/>
                </a:solidFill>
              </a:rPr>
              <a:t>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</a:t>
            </a:r>
            <a:r>
              <a:rPr lang="ru-RU" sz="3200" dirty="0" smtClean="0">
                <a:solidFill>
                  <a:srgbClr val="C00000"/>
                </a:solidFill>
              </a:rPr>
              <a:t>любознательности…»</a:t>
            </a:r>
          </a:p>
          <a:p>
            <a:pPr marL="0" indent="0" algn="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8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В.А</a:t>
            </a:r>
            <a:r>
              <a:rPr lang="ru-RU" sz="2800" dirty="0">
                <a:solidFill>
                  <a:srgbClr val="C00000"/>
                </a:solidFill>
              </a:rPr>
              <a:t>. Сухомлинский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6" name="Picture 8" descr="Картинки по запросу сухомлин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3" y="3234267"/>
            <a:ext cx="2322101" cy="29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C00000"/>
                </a:solidFill>
              </a:rPr>
              <a:t>Цель - </a:t>
            </a:r>
            <a:r>
              <a:rPr lang="ru-RU" sz="4800" dirty="0" smtClean="0"/>
              <a:t> </a:t>
            </a:r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азвитие мелкой моторики рук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zak-zak.ru/files/uploads/ha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637403"/>
            <a:ext cx="3911600" cy="28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развивать фантазию, воображение, познавательные процессы, </a:t>
            </a:r>
            <a:r>
              <a:rPr lang="ru-RU" sz="2400" dirty="0" smtClean="0">
                <a:solidFill>
                  <a:schemeClr val="tx1"/>
                </a:solidFill>
              </a:rPr>
              <a:t>координацию </a:t>
            </a:r>
            <a:r>
              <a:rPr lang="ru-RU" sz="2400" dirty="0" smtClean="0">
                <a:solidFill>
                  <a:schemeClr val="tx1"/>
                </a:solidFill>
              </a:rPr>
              <a:t>движений;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формировать представление о видах круп;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развивать звуковое восприятие и тактильные ощущения;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воспитывать усидчивость, самостоятельность, аккуратность.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4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Первое знакомство с крупой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«Прячем ручки»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«Ищем секрет»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«Вкусная каша»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SEhUUEhIVFRUXFxgXGBgVFxQWFRgUFBQXFxcXFBUYHCggGBwlHBQUITEhJSkrLi4uFx8zODMsNygtLisBCgoKDg0OGxAQGywkICQsLCwsLCwsLCwsLCwsLCwsLCwsLCwsLCwsLCwsLCwsLCwsLCwsLCwsLCwsLCwsLCwsLP/AABEIARQAtwMBIgACEQEDEQH/xAAcAAACAgMBAQAAAAAAAAAAAAAEBQMGAAECBwj/xABAEAACAQIEAwYDBgQFAwUBAAABAhEAAwQSITEFQVEGEyJhcYEykaFCUrHB0fAUI2JyBxUzgvFDkuFjorLC0lP/xAAZAQADAQEBAAAAAAAAAAAAAAABAgMEAAX/xAAmEQACAgICAgICAgMAAAAAAAAAAQIRAyESMUFRBBMiMmGRUnGB/9oADAMBAAIRAxEAPwBZgOD3VOoEetKe0lhrNwDrrV7svVZ/xCwJZFuLuv4Uvg4UYHFBtDRz4IMNKp9jFlfiqwcO4mY3mlaGTOr3D2HKhLtgjlV44DirdxGDb+dAYrDrJGlLbRxX+BNF4CYmvWcIov4cqdSBXm7cNEgjkau/ZnGKjAToRz60U7AwfhWLKkoeRiqh/ijxMF7aqTIBOhI8R0zCNyBI9zVi7SN3V5nT4W38o3Pyry3jHEzfulj6KOijapxhUhr0AWELamj8Nv5fuKjIgCuVuQKo9h6Dc8GJip7F/Qj9xSZzO59DW7WJKnU/nQ4hse2gxMaEeoqbDMUO0jz3HvQWBuhjHPyMH5GjWEH9g/Kk8j+DbYlS2uhnf9aZ2Lpj86SYh16gH5H9DW8JjSPCSDRkgJjYuRuKiRw1TZgCFJkn6TsPWpHwo5b0kXYJKjdm4Boale0pFAm0w5UVhMLcYgKCxPIUWmLaOf4RTW6uXDOxbsJutl8hvWqSwckDWH1qPtDYL2GApdbxGVyoaYp7ZcMutaUxDy69w+eVC/w7JtXofEeDrMrSo8JLGFUsfITXWEr+B4s9vcTR3+bI5kkg06XsLiHEi0R66UJf7CYkT/KNdYAUY1eVyrB2cxYOkyRVNxHCHttDKQRyNE8Numy8gxG+n71pZNIZKy99sHQYK8x+IW2C/wBzkKD/AO6vF8MstVt7Ucfa6hsxA0k9dQf0qs4YQJrk7QaJtKiujU1wX9altQdx9aPQeyFak7qaI7leUj10NdZQOc0OQeJmFwkkfpT44dVUZ4byG9KsJry06mRT3BwQMxAUdPypG3Y6SoVcV4eRaS9lIVyQIksMpI8Q5AwY9KTYe0xYZTOvy9a9C4jiLf8AD5QNBbzD2uwP/k9UO4qlpU61Vkk7/scXEJkk7HOOpjXXy/WrLZYFJ6mfnFVIXcoM7kQPPlFWThNwG0o6D/is7VMpLoZYbCm4wRRJJr0HhHCLeFQGJfmaSdhsEMzOeW1WHH3ZJrm7M02R4jFk86ygrjVlcSs8q4hhWQl0PiBJPnRHBu1i/Dc8JpxjbALHSqFx7BhHYR51eJc9BvcSRlkMKddieJW0nOBJO9eIf5m4AUcqdcF7TZdH086LTOPpbD4lHHhIqYrXkPCe0DAAq0irZw3teNnoWChh2j7NW76k5YbqK884l2HvpLqMw5rqCR1HnXqmG4zbfmK6xdxSjEfdJ+QoNJhTaPm3j9jI0EEHmDvp+xSu3OU0x7SY7vsTdYfCrFR5hSRPuZPvQlseGaC0iq2BEmpEbXnFdOpHKtLcHX8acUIW4u8CfnXS4hRy+lQCPWskdKFBsNt4gsddqNW9Ak9frS/BJm8h16+lT4ySIXYUKGLRhwtzAkkZboQ6k6EAhgCNgDG++tU5scCAQBB6zNcjHXMuQt4en01oG0pLhd9atNxdUZsUZRu32ywd2XUa9CP/ABTa2rJGWduc7j15GlGeCoHPT3FO3ueCJlvwrFM2r+D0XsXiosqeT6a8nAJ08iAaa3Wmq92WaLaqDMGT0nLED3mnzGaCMWTsHuGsrs2yayjZPiyvYnDltRyrzrtcWFyChHnyNepiSdNqi4pw61dGVwNa0LRRM8M7mmPBuzlzEk5SEQfFcb4R6Dmavr9jbCZmMkAE78hQ1hc8W7YyoOXLzJpMuRrUe2Cc66OeHcMwuGEd7funqCqr7D/mjSbbf6TNm+48An+1hoT5GuMTewtghbtxQx+8dfWBsKkxGCRkz2iCIkQZUjqDU3DIt2L+a3ZDhuKQSA0EaEHQg9CKY3OOXChWW1gaEzBImCNtJpRat2GbNfs94w2YOyE9A8GG96PfiZjLbRba7QBJ+dI8/pB+5ejz44ZFvvbvFlALQQJM/ZzAxptPvXdsqxYKAADsDIHoTvzq0X8ArZ2uANmOYlgDBgD22pBjsYi+FEUKDuBqaZZOWkXxT5O0QpbGzDb8KExeCjVdpj9KaqoYSNRXL4fSmjOmXcbK+1s13aXypg+EPSicFwssddB9arzJqBnD8OW66fjR97CMEICz50/4XhFUQo16mmV0KEM0tlKPJLykMR0o3AwJCjxH7R5T0qXiuF8TN50NhCRqNBT3aJ1TGi2RIAnw/s+lWjhuGDRIEkDWB+dVrDhpBQSWmZjksx11AIr0nhVi3ira3rS93cGj2uUjmD5/uKz5B3daJuCgoSBr++QFWC2h50q4MIcg08ApF0ZJbZFdYCtUHxG5vWVeGJNWzLPM1KkQXL6rtQb+I67Vs2APE5gdKBxOMzaLoKe6NSVm+J3iUdV+0pH0pBwK4PF10oy4GNJLlw27rZdNfmDv9anJpNSBLTTKdxzCXv4i5nRyzOSCATmBPhyxvpFeg9lsI+HwYW7ofE0H7OY6L++td2uLiPgM+tRYjGNc30HQfnTTzRS0dLIq0RipFFRiu5isBmqwTi145co96rOItVZyk6mluOw3SrY3Wj24YVCCQowJYSFMEfIjzplYxR+2vy/SloQq4I6x7GmRTfrVZUKkEG8IkCflQ13i2U/Cf36VPw61OhqHEpD5THty9aKSSsDTug/hfFWcwsgdSIpxdaF1M0nwNoCjr1wKJY6fvams7jQi4wkZVAksdusmAKxuFZcubQTr56ae1MOD2jeuteYeBZC+sfkPxreOcs/72qcpPpA1Ys4fwq89wqIUAwWPIeQ/SvTeyNs2jkzBlClgecsYI8x4QarHZiXuOpOw0kTpvH0q14O4Lc6kwACT5chA0Ek0jk2AeXQneAgQx38x1IoptBVdt4qXznr9Ka3+IKRoaKV6M+aPHZwUDTNZW7NxeorK29Hl1ZWr7l9zNQrh9alQxUgvVA9QCx10W1JNVNrpZix50f2jx2d8o2FLbVQbt2Z5u2FJRCUOtTIamyROKxulaBrdnUk0hp+Hj5ZL9HRSBQV9Zpi4oK8lWxxs9aTpCi5Y8Q9R+NT3rOYORyj8/wBa1cbxUw4as2rh8xVG9mRu2BYbCOwkEjTWsv4YgTE+g199asfArEqdOdb4rhckttTtpQTBb5UVb+Ljah1tXcTcFu2CzH5KOp6Cmq4MEyQPkKtvZ/ImiqBPQRU1K+ijdIjPDlsWFtjkInqeZqvtY8VXLji+H1qvi0JpZ90JF6B+GTbGddy5X2K0RiOI5nyg6DfzbnUGLfu7LHo+nqVb9KRYPEQdaCRSCtl5wd2RQXF3ZNjAO351HwzETTDi2A7+yVGjbqf6h+R296eLppgz4ucGhKnEXH2qyqsbrgwSQRoQdwRyrK1cjyfofsv7LzFRM5G9G4LWcw2ri9hZkxpUmjYUB3zMT51LbrjGW+7uMpEQT8jqPpWkNQZmZ1exeV1BOkHNpoNssnlzo621C4e2AIA335k+p51gwgGqEp/bt/2nSldCOg/NRVi3pQOBtsWhmDdNIPvrVlw2GEUiWz1fhw4479i9UoXFLAJNPnQClPGrgC+Z2rTH8UPkkVwdaP4Y2hFL1SZo/hvP0qLIpUWngdwbUbjsH3qHrJqtYa8UarBguIgiqKSapg82Ib+EZDBFMeE/6gHIUwv3VYVDhXUMTIpVHYzloa8UsZ7em41qq4gEGrfhMUDoTQXEMCrT5/jTTV7FiVTiYz2CP6l/MfnSDEYRrTZW5gMPNT/wR7VaLlkAhJBkj6VrtxhIFtwPhUA+hOn1/Gguh4vjKhfwq9EVbMJfmqBg78GrRw3FTSM1divtnw/JcF1R4X38nH6j8DWVZ8bhFv2yjbGDpuCDOlZVozVbMeTA3K4hOXIQak/ifKoAJ0J1FdyKaVkFRXu2fC8wF9BqNHA+7yb2qo23r0031iCZqtYvs9aZ8yFkB3UQdfLpUZSj7JTor6XKnW5T61wKyu+ZvU/pFbxmGt20JW2s7CROp9ai5Jk1Hk0kB8KXxSas9lxFVzAintnanj2e0oKMVH0avHeqtxbEBmgcqsWLeFI51Q8dw25bJNt2I6TMexq0mnox5cii+IaFgGibAgx+9qQ2+IXF+JQw8tDRlnjKTLKw9p/CkeKQFlVDgXGjaf1FTYXEEkCCJ+VKV4vbPM+8j8q03EV+yR89aCxyXg77EyzOGIiT7VC3DnO2b2nSk/8Am90CQFMctenrRtrj94DQR0K0+/I10uiU2LyTldhGvWh8bxjEL4WIYAenvR9vtAzkC5oOcAyfflQ2IKvJUzGhzTmjlB5jWi5LoaCV7ALeKYxO9WzD4tLuHi6uaPAx5wRpSXh3Dw+hG2lWNOFG1afUQVPziR9YoKIs/R5zibZtuV6HQ9RyNMOHY2DW+P2CQr8xofQ7fX8ag4ThpMmhOkjRhk5F14ZiJFZXXDxArKimy7Ro3TMjSuCa1WVNzcu2eC232ZNamsodsWswDmPRQW+ZGg96CQCeaXcXbRR5z8h/5onvXO1v/uYD/wCOaluPdjcAIAgfZJYa+cCnitl/ixvIgnBCnNjalWDWm9kVSJ60gTiKbUh4ieQ96c8bxBTIFEliecbCkWJxDqdUAB+9O/8AcNKfg2zzM+OTnaAP4byrRwI6UwtcSQfHaI8xDD8qa4W/bf4CD5bH5b0JSlHtGeSlHtFbHDTyU/Kuv8oY/Z+dWru62bNJ9zE5Mq6cAPXL6Ej8KMs8Ldf+qfSAR9ac5a3lpXlkFTl7FUOh8VoXBzNvQ+6H8jQuMxagjKoE/P3in8ULi8Alz4hr1G9BZN7NOP5H+QHwvHP3iL8/fr7RVr413q20DghWH7B6UF2O4VbW9LsCQPCDpJ8qu+Os96pTcc/T9a0qSrRdyU9o8u4k6903WKD4QKJ4zZyi4p3UkfI1nBLdTydGj4/ksuCXSt1Lhl0rKCWizYJloa7iIOVBmbmNgP7m5em/lWmuG58BKpzYbt5J0H9Xy612iBRCiBUKo8Ei/h83+oc39I0T5fa959q5xGJW3A58lX96DzqDHY7L4V+LmeS/qfKgUtE69dSTua0Y8TluXRWGNvbCnLO0M+n3UkD/AHNox+npQ98AXWAAUCBAEDYU54Xw4hQTpOv7/fWk+OK/xDhWDAETBmDAkHzquRJKkbfjxSkMsIKb2dqV4EU1UaVKJrYr4nYa5dthRMAk+5H6VmN4O5WCBHqPzqsce7Q3beIdbcALAnntJ59TUKdsL/O6w+cfnWhRfZkm7ZLj+H3bMmGgc4JX3NL0uGZ256aAenSrDZ7SO6lXNq6pGoYD65YNCO2FbQo9k9UPeJr/AEOQ3/uNFSXTF4MlwHHWSA3jXz+L2Yb+9WPC4tLolT6jmPakuD7PZ5a0y3gNT3c5wP67RAdfWCPOpLttLYBEq3IjQ+vnST+OpK0Z540xuVrUUuwuKuOY7xPIm2T/ANwDiD9Pwoubq7qj/wBpKN7K0g+7CscoOLpkHFrTJ8lZkrixiVckCQw3VhDDzIPLfUaHrUpqb0AhuJRnCe0bWrgF1iV2zHWP7uo86GcUoxu5roSaY8ZOLtB/bPK1xmSP5mU6ee5HyqPhOGgClGGVmcCCVG3QT+/rVowWm4itEnyZ62D9L9haaCsrdw6VuqJDNgT0p4ljoORD4uZ+6P1qfiOMyjzOgHnSnD4VrjZV1nUk/UmkwYr/ACfR5OOF7ZDZRmYBRJ/epqwfwaYe132KuBV5A7sRrlRRqx/ZonHNZ4bZBYZ8Q4BS30B/6l3ovRedebcd4ndxNwvccudp2AH3UGyj0rclfZoGPGO2l69KWB3SfNyPNtl9vnQ/Zn7es6g/MfXakToRp9Kb9n7LrcKlSARudpG2vvSZEuLori1JF6wD03z+Gq/hZEU+seJYPMVlia2UbEYVGuO7RqzHX1rprNgCSJ9Io67w4W2ZW1CzG85TOWI/HXbWtLgkJ+EmPi8vCDIOx9N6pzj5szvl4ATgsO5iDMZtjoOpPKuTwtgJtXAw6HxD06iibeAD/BoNfEIOYeXiM6+npQy4O4hkSPNd+e49jvQ5J9P+xk/aBWxFxGUwbbgypBI/7W6/Wnycc79cuKHi2F0Dxz/6gHx+vxf3bUGmMS54LoHrGh9aDxuEa0d5U6An6BvyNNbjoDimr7J7way4knqrKZBXkVPMf8HpVr7N8Rt4j+VdGW5Eo40DxusbZgNfMehql4fGD/RujwHVTzRyPiH4EcwPQhxwZBauTdGZV3g6jmroRzGjDrEczVKjNbISjemWLi/CzMMSGGqXF3B6j81Oh50JgcQXBDCHQ5XA2zAAgr/SQQw8j1FWria5rAZoJGUyNjPMeRBmqfeuC3fJ+9aE687bmPeHPyrDlhT4r/hlljfLigu8YFLEQXCdflQnEuOKqsWI8hNZ2cV2ti4VPi1HKQToaEcbStmzD8VJ/n36HeDsZdhTBFqFFiOtE2oqsUbGCYvEZd61UfG7RkMNog+WuhrKsZZTd6Edx89yYzAaATHyp5duLgbQuBZdjCKdZcRJO0qs++goPsfws3bo6DmeUCST6ATQXaHiXfXWuDRFBW2vRFnKfMsdT5mnX4pRRJRQj4j3mIcuzF2Yy7Hck/h6cq5ThB0EH5E7CeVWDgjBUMr4okEqWUHkWA5fKjL47wwygR4NAs82EiZBO8+VHNlUdLsaEb2yqDCoF1BMxprqZ5adPOj+Hgb6e3732qHE2CDAAzNcIOqnUaRO/tH60evDu7CqTB3021rNdmmC2GoRTjBNpSnDYfw6HWfpTPDIdI9CK6JRm+LYcuhyQLoByHTfpPIGqxavrbBDllIYeAGMrhdm5ZdCduVQ8a7RPZxpUghLfh9cwDEn5j5UdxG0mKAvWz4wNcrQSI0I8xTzgT/boGxKZ/ErHPOYE5cskakaabTHmaltk+KUQgsZazmJYZTvAENpMa0PhLaggQWkCQQcymPEADuAQTIPPyrCVTLII1LKVAZWJPxqYJOh2nTNFQ/gBu7b1zOgUE6GIOu3hO5PlRCQQbTiQdprL1pgNTquw2fUaaCRG/y9aCt3/FrM9DpERMTvpFPCXs7a6F2JwkFlJ8QBAPUHY0fwjGErBOqjL7cv351ri+6MeYg89/MUpwzZbkbZpFXiTmeo9nLzYjAkAy2HORl590NUb0AJHsKrOJ4YmIuXLjTlWLakEiSpOcgg7Scv+w04/wAMbDd9cTNAupG/MT+Imo+NAWAUUABJQAaDwmAAPao501K150Y8ifJV2IcF2ft97my5wuviJIketP3xS3bgRCAF+MjaeSjzqpYvilyDbtEy27dJqw8KW3ZsKo1bz3ZzqSfqaKTrbPQxJR/Fb9/7H4JDZV1ganpWkZS+Ub84O09aU4/Em1bLIczkaDqTzPlSjscXFy4brElvESd5NEP2R5cS5pbmQdR5+VZXdjat1mb2eTOTcmyvXcYcNhCEOVri5SRuAxBMewAquW7GZAJJgwTvpM017UtltW9SBK6j0FLsK7LoihsxMBmyhl1lZ9Jj2rc3WzdEPwIVDmIZCQQykKTAA2b4SIggSdz7T98LgKkrAyv4wqksogCN4kbkR0nlrBN3mcBcmXKBpm8KndCADEaamfKpbFplnKg0AB+FXIBkMcwiCOXrWVu2VQtyi0XuXT1hQZyAb6DbWl/CeKtiMVJH8tVMD3AE/XSnuLwrS9wlgQAxlQwgbLESCBr70t4VZNq8xcgiNYygatIIAOsiTTxkqHTdodd6q4koNsiMR0LFh/8AUVHj+Id3jBbGga2rj1zEEfQUsV83EbjEEIUVQSDBgAiDz3PyNcds8KWxNprbfDbBABEk5joBz9qekFy1YZ2owCXHS6UPjUqxAM51jKSByiZPQUtsYNbYBtys/EB9nOAsmdYMkxPU8tHK48XLIUyjqQdVJIiQfDIJoW5hUB03CGCoI+IAgKY1En1G1TlJga2Q4ZJaCW11ZiWMdQQCJ1UyQeYnSo3tBQVcLIEmZOZm0zKRoD5jeBRb31ClULEmNDzcDIysBzy9Y+hraXS4LAEsBIUM4bwgRlB00MGJ16a1KzgW7/Ny5GE6KzEkAEA+EzoWk7bn61BZwq6/zFVpjKxMzMkmT9KJwti7qIIzK2rhSQORy6CdPw3rm+XKkhxlbSDCQR5cjAYztRvwAA4lelMrCCNR6DnS5yO8SBzH1orG2stssXUyDEakgjYdIPIVnCMN3uKtIBosE+w1rTDonM9D7JWDae3yJcT7mKJ47hle9dVgCM5Oo5zNWPBcBRLXfO38xcrKs/CMw3HMkfjVf4ldzX7jaasdvlUsruNmXP0iq8QwAVwFXLJ0IUkSOWm1ccPQ3CWKnN8JRlIgdQfOAatQFdqKnGbSoTH8mUI8ULbHDPvVDhOHsLreEgaQwIykcwRvNOxWxS27snHJKLbXkwCsrdZQEKt2gXvMIHHIBpjmBB+tIsCIKZodNIESdZMiNQQY3q1cCUXMOyHUKSP9rCR+dVkYM2XYEt4NVAE5hvOp20Iitsto9GI6ayQwLXMqhyQrAZQjJ8Mg+EHeo7F9gxVpBnKys0eEyQQSSSQDr16AVHjXWBLtazANOUFYiAlyJETyJ50V3KFUIVTPgEgMAGHVhmGvU+VZmWQIl0rKg2w7MGBfOZAOgUmMswYAMa6CtYi44Kh0MjMZ1ygQ0QYPwgjxabxXHFbbDOjjJJCh1ZGkADTKYIE8s3OprAYC3r3qRkLZddZnWdxl+p6agIrxt22pzbKsQNdZnyEGfWQZ1mjb2IZ7ZVUdmXxA+EiI+YI8uvnWhhEZlC3LcaGEJXMJ0lSSCQAN59q7wSIC7Krq3w6xLgk+MhTqToCI5CIos6yKxisgOZW7wlgwddwuhCnNKsdB+Vdm7GUQMk6ZyIQMp1knNsfiA0miCin+aFAcuM0ZpUkTqCdNQNRrUtovqcrAjMJOhgmSwYGGHlFKzgdcOSIzCAM2oLmU5pcGoBBjn6US75lj4l0UlSDow0kEzIMfP5Ci8c2UvbDHU5i0TOhAPw5gNxp+cRxOjFYVg+aUyEkEmVVlJn0OtCjgcYZwxEMRb8QBJlQd8vihhHITv7Vl4BQO9cHMcw8UjNBBzEDQax70fexACj4bhMwADOW4dhrpEUiuoCy+LcCQSPIGQNumtMthILzqo8NsbkwBPWdzPMCrD2PwhBN4qJbQdAvMml2F4WL9492AEEBm1nw7gk8+VXuxZCqFUQAIrRFaIyex/wAKQPZxDxDZVBbnAObf/bVZUySetWE4ruMG6/auGB113+k1XbVQyejJ8iVtIKSpBUdvau6mZjqtitCt1wTdZWCtUAle7EYtRea0x/1FgdMwMr+Y96b9pez5bxKBnXYkT7V5/fvm1eUgwdCD5g17BwDia4yxngBhAdejRv5A1va8myMrVnmWBtMFa1cYKDChYCsSfsg7HWDrO9T4ayHBWHLZSuVgkLG2oHIjrsRvpV14z2bt3pmR0ZQCQeRg6Gq1xHhF3CAs5zo48V5dApAImBBQxyI+dQyRfaNEJpizGW3fK5RWMZc4hXRwYka7g/hUNjBA51ugOrHVmhbhIO6A7NM6ii7LFlJTK4yAzoZn7QIMkgChrt9QdJlnJGklQdMusxv7TU7Y9AWJwzLkZAxOsZtYzHQyJmevlyonA2okFkdROWCwKtEbxv0qa3dZfigfZO2qzAzab9CK6QgEw0LqCXOZZmVIeRz5+ddYTeDx8aQORM+FpJ5xpOg3ovE3LmYqAzeA6jKRLST4ftRptFQ38PnQkk5WEM4nXTfK2qMAImswYCKiHvDC/a8WXaMrr9nTX0oaBQM1hbqhmRWZCrDWDEAtmgyOsGpsTcVQWUJAYkhQcrSRAbxAKRO9cDE5hD/y2DQGkaTE6R4lPKRzoTEWLhlVWZg6RBVh9pBpuPLauW9BObN9VDAAjOSTGXwEc5O2/LkK64XwxnbMIAOoIAOjakH5nSm3CeEtdAtuATvAP3V+8fIHTzpxZthVhQB6VaGP2TlNeDjCYdbS5EAA5x1prwjDm43kuppfatF2CqJJ0qy8UYYLCm2v+o+k+o8TfpWjS2yEpUrK7xfGd5chTKroI2PU1HapOuAg5rTd2x1IGqMf6k29xB86OweKJOR1yPExMqwHNDz8xuPrWKW3Zhb5OxmldiuFrqkAdTW5rmsmuOOprK5msrgnnnaTDeEMOR/GuuynaN8NczqdRoynZ15g064hhs6kdRVExVgoxGxBrfB+C0JUe/8AC+K2sVb7yyf7l5qeh/WmFmwLghgI9Na8B4J2gew4ZXyN1+yfIivYOyfbCziIRyLd3odFY/0nr5V1UzRVq0ccT7LWlJZVjfVfCdfKIPyqo4zh+VpsuJ1Vs4kFtBMjmI1r16/hZE1VMdg+4ZnCZrLf6qAarP8A1bY/Ee/r08Ue6OjkktFBvYJ2I0AIAGYGTK6iVJgg7VzbwTIzQuZWjy3GsgGAJJ2q48Q4aLZBEPbcSjjZh+tBNbXpUvpRT7WVdMDcVQqIF9W8I1+z7eVTJwxjl8RECCBJ36dDrvVrw9hSNhXN1Y5UOEQ82Vr/ACRSZeW/ujboY1NMrOGVRH0Ggqe6ajQ661RRSEbbGVj+XaL7FvAv/wBj+VBW2nQVPim71gqg5VAC/mT6mhOMcdscNTM/jvMPAg3Pmeg86dK9IHQ8PEcPw233+KcBjoqjVjPJVGp86H4f2hs44s1u6rnmuzAcpQ6gV4dx3jV3F3TdvNLHQD7Kr91RyFQcPx72Li3bZIdDIPpuD1B2Iq8YUibdnvWL4YIzII6j9KU4vC94sAww8SN91xsfyPUE1asK+ZVaIkAx6iaTYm3ldh5/jrWLPBRfJEMka2gbAYnvLatEE7jowMMPYgiiZpdwzRry8hdkf7kRj9SaPrM+yTOprc1zNZNA46rK1WVxwourVa7Q8NPxgev61cGsmob1iRBrYih5bfw86GucLjWtnK2vQ9ffrVl4twkoZA8J+lJb+DBEEVVST0x4zaLx2U/xJv4eEci9bH2Lmjgf0P8ArNelcN7V4LEgHObTHdbg59Mw0+tfN7qbejajkefoRRmF4jdSAuePMafI09FPsT7R79xJLFq06Wri3FdgwSdLbaybZGwPSqviLwj4NfJpqg2O0t0CCqsPcVKO0J+4fZqVpB+xHpPZ+33rFSCoAmd+YER70XxDhwXaT5nQVQez/bX+GuZ+6LaERmjf28qK4r/iHdvaLaRB5ksfyqDhLloossEtja+g6/KhLmKtpuwHluaqj8QvXTqx15LpReFwsanU0zaiZ5/IXguOGuGBGk86R9sOzH8YishC3UnKTswO6t023onhmMyeFtuR6f8AirBhyGEqQfStGOcZLR0Z8jxC92UxitlOGuH+0Bh7EGrP2R/w9uvcW5i17u2pBySC7EbBo0Ar1K2tSlwokkCmchyVRHoKRYm5mZj1P0ojG4/MMq7cz1pJjLhc90h1PxsPsr/+jy+dYc2RSdIhOV6R1wnUO/8A/R2Yf2iFU/JQfejq5toAAAIAED0FdVneyZusrVZQAdVlQ4i+EWTWU6g30FJsKuJQ7LWVlaUUQPfshgQRIqm8Qw4VyBtWVlB9gYlwqBmZm1IYqOgA6VMyCsrKr5C+zjLWwtZWUQHQWp7NsGsrKD6FY7wtkAaUYi1usrIyRKoqa0Y2MelZWUgyC0xL/eb512pncz61lZXW32NYFxLEsGRFMBjBI+Iek0dh7CoIUR+JPUnmaysrn4OZNWVlZQAZWVlZXHCbjdw5gOQrKysrfi/VGrH+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dubrovina.files.wordpress.com/2011/11/dsc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2" y="1605177"/>
            <a:ext cx="2980472" cy="45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Сортируем, перекладываем, собираем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«Помощники»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«Пересыпание и просеивание крупы»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«Веселые узоры»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«Цапля»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«Счет, форма, цвет»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blog.stoidey.com/wp-content/uploads/2013/06/kru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2133600"/>
            <a:ext cx="34671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encrypted-tbn2.gstatic.com/images?q=tbn:ANd9GcR9jBxbULtIDP-b8W39BFuorJG21IWR-TtHIQK3jvz9A94fVfzHyQ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/>
          <a:stretch/>
        </p:blipFill>
        <p:spPr bwMode="auto">
          <a:xfrm>
            <a:off x="2065867" y="4521200"/>
            <a:ext cx="2946399" cy="2049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Творческие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78000"/>
            <a:ext cx="8915400" cy="4133222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РИСОВАНИЕ: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Пальчиковое рисование на крупе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Рисование подручными средствами на крупе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Свободное рисование крупой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Рисование  крупой по трафарету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Мастер-класс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6022" r="16222"/>
          <a:stretch/>
        </p:blipFill>
        <p:spPr bwMode="auto">
          <a:xfrm>
            <a:off x="8483601" y="3505200"/>
            <a:ext cx="2641600" cy="318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гры с крупами 3">
            <a:hlinkClick r:id="rId3" tgtFrame="_blank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" b="12695"/>
          <a:stretch/>
        </p:blipFill>
        <p:spPr bwMode="auto">
          <a:xfrm>
            <a:off x="2589212" y="4522688"/>
            <a:ext cx="3014135" cy="216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3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74800"/>
            <a:ext cx="8915400" cy="4336421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ЛЕПКА И АППЛИКАЦИЯ: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«Пластилиновые узоры»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делаем украшение» 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Пластилиновые фантазии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http://cs540108.vk.me/c7008/v7008042/3aeb2/xXLDSRWV7L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45" y="2133599"/>
            <a:ext cx="2676796" cy="30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riginalnie-podarki.com/wordpress/wp-content/uploads/2013/11/salt-ceramics-1024x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757901"/>
            <a:ext cx="3999442" cy="28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Сюжетные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«Убираем снег»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«Сделай кукле бусы»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«Покормим петушка»</a:t>
            </a:r>
          </a:p>
          <a:p>
            <a:endParaRPr lang="ru-RU" dirty="0"/>
          </a:p>
        </p:txBody>
      </p:sp>
      <p:pic>
        <p:nvPicPr>
          <p:cNvPr id="4" name="Picture 2" descr="http://deti-eto-schastie.ru/wp-content/uploads/2013/04/1211976860_1202375733_9018281711_imgp2864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17" y="2386972"/>
            <a:ext cx="32099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dlyamam-i-detok.ru/wp-content/uploads/2012/12/i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66" y="3852235"/>
            <a:ext cx="2287587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Развитие звукового восприятия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«Погремушки»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«Маракасы»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1.bp.blogspot.com/-iB_LhTS9RBY/UUkl9nXEeQI/AAAAAAAABRA/_Q-gi5h124A/s1600/sound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33" y="3657600"/>
            <a:ext cx="3381687" cy="248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0.gstatic.com/images?q=tbn:ANd9GcSMu7qKLxH-F6sfWWJdQTedZyVxwjuUmm_zovHO-cRibO2EcJji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 bwMode="auto">
          <a:xfrm>
            <a:off x="7538914" y="1905000"/>
            <a:ext cx="3552419" cy="261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0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</TotalTime>
  <Words>217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«Игры с крупой»</vt:lpstr>
      <vt:lpstr>Презентация PowerPoint</vt:lpstr>
      <vt:lpstr>Задачи:</vt:lpstr>
      <vt:lpstr>Первое знакомство с крупой</vt:lpstr>
      <vt:lpstr>Сортируем, перекладываем, собираем</vt:lpstr>
      <vt:lpstr>Творческие игры</vt:lpstr>
      <vt:lpstr>Презентация PowerPoint</vt:lpstr>
      <vt:lpstr>Сюжетные игры</vt:lpstr>
      <vt:lpstr>Развитие звукового восприятия</vt:lpstr>
      <vt:lpstr>Развитие тактильных ощущений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крупой</dc:title>
  <dc:creator>Пользователь</dc:creator>
  <cp:lastModifiedBy>Пользователь</cp:lastModifiedBy>
  <cp:revision>20</cp:revision>
  <dcterms:created xsi:type="dcterms:W3CDTF">2015-02-22T17:25:18Z</dcterms:created>
  <dcterms:modified xsi:type="dcterms:W3CDTF">2015-03-18T17:49:21Z</dcterms:modified>
</cp:coreProperties>
</file>