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A0F32-6EF7-4C2D-915B-F6E4702F37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0DB56-402A-494E-BBB7-23AD00824519}">
      <dgm:prSet phldrT="[Текст]" custT="1"/>
      <dgm:spPr/>
      <dgm:t>
        <a:bodyPr/>
        <a:lstStyle/>
        <a:p>
          <a:r>
            <a:rPr lang="ru-RU" sz="5400" dirty="0" smtClean="0"/>
            <a:t>Питание</a:t>
          </a:r>
          <a:endParaRPr lang="ru-RU" sz="5400" dirty="0"/>
        </a:p>
      </dgm:t>
    </dgm:pt>
    <dgm:pt modelId="{7731A31C-A41C-4EAA-9F96-2DEC61C17F03}" type="parTrans" cxnId="{1BAAF335-206D-4227-B681-7613A1F13963}">
      <dgm:prSet/>
      <dgm:spPr/>
      <dgm:t>
        <a:bodyPr/>
        <a:lstStyle/>
        <a:p>
          <a:endParaRPr lang="ru-RU"/>
        </a:p>
      </dgm:t>
    </dgm:pt>
    <dgm:pt modelId="{4F74E868-DB64-4B0C-9F73-1334868BC1B7}" type="sibTrans" cxnId="{1BAAF335-206D-4227-B681-7613A1F13963}">
      <dgm:prSet/>
      <dgm:spPr/>
      <dgm:t>
        <a:bodyPr/>
        <a:lstStyle/>
        <a:p>
          <a:endParaRPr lang="ru-RU"/>
        </a:p>
      </dgm:t>
    </dgm:pt>
    <dgm:pt modelId="{B35D8371-6DC5-4AAC-A201-900D535F404F}">
      <dgm:prSet phldrT="[Текст]"/>
      <dgm:spPr/>
      <dgm:t>
        <a:bodyPr/>
        <a:lstStyle/>
        <a:p>
          <a:r>
            <a:rPr lang="ru-RU" dirty="0" smtClean="0"/>
            <a:t>Рыба</a:t>
          </a:r>
          <a:endParaRPr lang="ru-RU" dirty="0"/>
        </a:p>
      </dgm:t>
    </dgm:pt>
    <dgm:pt modelId="{D0AF1581-3207-4D45-88B1-1CA40ECA394D}" type="parTrans" cxnId="{A823EAC0-0E6B-4DCB-9DE3-1D691A08AEE8}">
      <dgm:prSet/>
      <dgm:spPr/>
      <dgm:t>
        <a:bodyPr/>
        <a:lstStyle/>
        <a:p>
          <a:endParaRPr lang="ru-RU"/>
        </a:p>
      </dgm:t>
    </dgm:pt>
    <dgm:pt modelId="{407DBC40-DEEB-4DBD-84DE-6DB8933CFC62}" type="sibTrans" cxnId="{A823EAC0-0E6B-4DCB-9DE3-1D691A08AEE8}">
      <dgm:prSet/>
      <dgm:spPr/>
      <dgm:t>
        <a:bodyPr/>
        <a:lstStyle/>
        <a:p>
          <a:endParaRPr lang="ru-RU"/>
        </a:p>
      </dgm:t>
    </dgm:pt>
    <dgm:pt modelId="{0E4FD10D-4900-42F3-AAAE-0AFE150CD379}">
      <dgm:prSet phldrT="[Текст]"/>
      <dgm:spPr/>
      <dgm:t>
        <a:bodyPr/>
        <a:lstStyle/>
        <a:p>
          <a:r>
            <a:rPr lang="ru-RU" dirty="0" smtClean="0"/>
            <a:t>Ракообразные</a:t>
          </a:r>
          <a:endParaRPr lang="ru-RU" dirty="0"/>
        </a:p>
      </dgm:t>
    </dgm:pt>
    <dgm:pt modelId="{741B833F-7F5A-4FBA-A4B2-C6F43A240873}" type="parTrans" cxnId="{C5EE6CAC-FBC7-4C36-89ED-F7B86B6656F5}">
      <dgm:prSet/>
      <dgm:spPr/>
      <dgm:t>
        <a:bodyPr/>
        <a:lstStyle/>
        <a:p>
          <a:endParaRPr lang="ru-RU"/>
        </a:p>
      </dgm:t>
    </dgm:pt>
    <dgm:pt modelId="{D35AD621-DA39-46C4-B8CE-C76624F44AF2}" type="sibTrans" cxnId="{C5EE6CAC-FBC7-4C36-89ED-F7B86B6656F5}">
      <dgm:prSet/>
      <dgm:spPr/>
      <dgm:t>
        <a:bodyPr/>
        <a:lstStyle/>
        <a:p>
          <a:endParaRPr lang="ru-RU"/>
        </a:p>
      </dgm:t>
    </dgm:pt>
    <dgm:pt modelId="{2F150765-B19B-4D82-8CB6-D1C44AD2546B}">
      <dgm:prSet phldrT="[Текст]"/>
      <dgm:spPr/>
      <dgm:t>
        <a:bodyPr/>
        <a:lstStyle/>
        <a:p>
          <a:r>
            <a:rPr lang="ru-RU" dirty="0" smtClean="0"/>
            <a:t>Моллюски</a:t>
          </a:r>
          <a:endParaRPr lang="ru-RU" dirty="0"/>
        </a:p>
      </dgm:t>
    </dgm:pt>
    <dgm:pt modelId="{0955C1D2-CFB2-49B3-82A8-63F10B954E5A}" type="parTrans" cxnId="{C56B2BBC-FBA8-4656-BCC5-2E5B1DCC2971}">
      <dgm:prSet/>
      <dgm:spPr/>
      <dgm:t>
        <a:bodyPr/>
        <a:lstStyle/>
        <a:p>
          <a:endParaRPr lang="ru-RU"/>
        </a:p>
      </dgm:t>
    </dgm:pt>
    <dgm:pt modelId="{3B218F9D-22DC-4B3B-95C3-53A4BF11BB9E}" type="sibTrans" cxnId="{C56B2BBC-FBA8-4656-BCC5-2E5B1DCC2971}">
      <dgm:prSet/>
      <dgm:spPr/>
      <dgm:t>
        <a:bodyPr/>
        <a:lstStyle/>
        <a:p>
          <a:endParaRPr lang="ru-RU"/>
        </a:p>
      </dgm:t>
    </dgm:pt>
    <dgm:pt modelId="{68790342-E738-4AF0-B050-68C4B50FB908}" type="pres">
      <dgm:prSet presAssocID="{C6EA0F32-6EF7-4C2D-915B-F6E4702F37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639817-978A-4651-A59D-F9C9CC46CFBC}" type="pres">
      <dgm:prSet presAssocID="{A160DB56-402A-494E-BBB7-23AD00824519}" presName="hierRoot1" presStyleCnt="0">
        <dgm:presLayoutVars>
          <dgm:hierBranch val="init"/>
        </dgm:presLayoutVars>
      </dgm:prSet>
      <dgm:spPr/>
    </dgm:pt>
    <dgm:pt modelId="{85C10006-8CF0-4971-B812-B0AC7BB87F7C}" type="pres">
      <dgm:prSet presAssocID="{A160DB56-402A-494E-BBB7-23AD00824519}" presName="rootComposite1" presStyleCnt="0"/>
      <dgm:spPr/>
    </dgm:pt>
    <dgm:pt modelId="{31779DA9-33EF-4E2C-9D1E-EF48853ACD19}" type="pres">
      <dgm:prSet presAssocID="{A160DB56-402A-494E-BBB7-23AD00824519}" presName="rootText1" presStyleLbl="node0" presStyleIdx="0" presStyleCnt="1" custScaleX="213917" custScaleY="110259" custLinFactNeighborX="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260A8-6CDB-4C90-914A-3D8B76713CD6}" type="pres">
      <dgm:prSet presAssocID="{A160DB56-402A-494E-BBB7-23AD008245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22C90C-0DB6-44EC-BA62-BB176F093865}" type="pres">
      <dgm:prSet presAssocID="{A160DB56-402A-494E-BBB7-23AD00824519}" presName="hierChild2" presStyleCnt="0"/>
      <dgm:spPr/>
    </dgm:pt>
    <dgm:pt modelId="{C02D202B-ED4C-4120-A356-94F76551C0F9}" type="pres">
      <dgm:prSet presAssocID="{D0AF1581-3207-4D45-88B1-1CA40ECA394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B6728B7-066D-4FFD-ACCA-45C0C7E08B26}" type="pres">
      <dgm:prSet presAssocID="{B35D8371-6DC5-4AAC-A201-900D535F404F}" presName="hierRoot2" presStyleCnt="0">
        <dgm:presLayoutVars>
          <dgm:hierBranch val="init"/>
        </dgm:presLayoutVars>
      </dgm:prSet>
      <dgm:spPr/>
    </dgm:pt>
    <dgm:pt modelId="{0BB8FBFD-F858-461A-B1B9-391E490DE618}" type="pres">
      <dgm:prSet presAssocID="{B35D8371-6DC5-4AAC-A201-900D535F404F}" presName="rootComposite" presStyleCnt="0"/>
      <dgm:spPr/>
    </dgm:pt>
    <dgm:pt modelId="{F09CE3CF-9B10-4CDC-B39D-E6A97838B2A4}" type="pres">
      <dgm:prSet presAssocID="{B35D8371-6DC5-4AAC-A201-900D535F404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A3CEF6-8369-495E-BE21-A7650AEF6EB5}" type="pres">
      <dgm:prSet presAssocID="{B35D8371-6DC5-4AAC-A201-900D535F404F}" presName="rootConnector" presStyleLbl="node2" presStyleIdx="0" presStyleCnt="3"/>
      <dgm:spPr/>
      <dgm:t>
        <a:bodyPr/>
        <a:lstStyle/>
        <a:p>
          <a:endParaRPr lang="ru-RU"/>
        </a:p>
      </dgm:t>
    </dgm:pt>
    <dgm:pt modelId="{12D0B845-7212-48CB-9BF7-65D20F02B002}" type="pres">
      <dgm:prSet presAssocID="{B35D8371-6DC5-4AAC-A201-900D535F404F}" presName="hierChild4" presStyleCnt="0"/>
      <dgm:spPr/>
    </dgm:pt>
    <dgm:pt modelId="{9170391D-E405-4E7E-93A5-31F978B40101}" type="pres">
      <dgm:prSet presAssocID="{B35D8371-6DC5-4AAC-A201-900D535F404F}" presName="hierChild5" presStyleCnt="0"/>
      <dgm:spPr/>
    </dgm:pt>
    <dgm:pt modelId="{93E05249-3D44-4A9F-86F9-9E6C6FBDB018}" type="pres">
      <dgm:prSet presAssocID="{741B833F-7F5A-4FBA-A4B2-C6F43A24087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576A3E2-5857-447A-8E81-33B0D5F37229}" type="pres">
      <dgm:prSet presAssocID="{0E4FD10D-4900-42F3-AAAE-0AFE150CD379}" presName="hierRoot2" presStyleCnt="0">
        <dgm:presLayoutVars>
          <dgm:hierBranch val="init"/>
        </dgm:presLayoutVars>
      </dgm:prSet>
      <dgm:spPr/>
    </dgm:pt>
    <dgm:pt modelId="{A4C8FEF4-FB29-42CC-B7A0-F364F0FC9077}" type="pres">
      <dgm:prSet presAssocID="{0E4FD10D-4900-42F3-AAAE-0AFE150CD379}" presName="rootComposite" presStyleCnt="0"/>
      <dgm:spPr/>
    </dgm:pt>
    <dgm:pt modelId="{A9F3C9DA-9398-4A33-B11F-2C829E25F7F7}" type="pres">
      <dgm:prSet presAssocID="{0E4FD10D-4900-42F3-AAAE-0AFE150CD3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68269-F6E5-4682-AD51-D516967C4A98}" type="pres">
      <dgm:prSet presAssocID="{0E4FD10D-4900-42F3-AAAE-0AFE150CD3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7999278-91CA-4CCE-A632-9196AB84B112}" type="pres">
      <dgm:prSet presAssocID="{0E4FD10D-4900-42F3-AAAE-0AFE150CD379}" presName="hierChild4" presStyleCnt="0"/>
      <dgm:spPr/>
    </dgm:pt>
    <dgm:pt modelId="{DA99E711-E51E-4672-A98D-0ED167CD63DF}" type="pres">
      <dgm:prSet presAssocID="{0E4FD10D-4900-42F3-AAAE-0AFE150CD379}" presName="hierChild5" presStyleCnt="0"/>
      <dgm:spPr/>
    </dgm:pt>
    <dgm:pt modelId="{5F376B22-CCC2-49AF-B79B-D6E279D11E90}" type="pres">
      <dgm:prSet presAssocID="{0955C1D2-CFB2-49B3-82A8-63F10B954E5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33022A9-8DBF-455B-A25E-F9822856B8E6}" type="pres">
      <dgm:prSet presAssocID="{2F150765-B19B-4D82-8CB6-D1C44AD2546B}" presName="hierRoot2" presStyleCnt="0">
        <dgm:presLayoutVars>
          <dgm:hierBranch val="init"/>
        </dgm:presLayoutVars>
      </dgm:prSet>
      <dgm:spPr/>
    </dgm:pt>
    <dgm:pt modelId="{47FB73CA-C97C-43FA-84F9-55F2DF425E73}" type="pres">
      <dgm:prSet presAssocID="{2F150765-B19B-4D82-8CB6-D1C44AD2546B}" presName="rootComposite" presStyleCnt="0"/>
      <dgm:spPr/>
    </dgm:pt>
    <dgm:pt modelId="{0242AF38-D820-4FBC-9AB3-AD9A8E206360}" type="pres">
      <dgm:prSet presAssocID="{2F150765-B19B-4D82-8CB6-D1C44AD254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A4081-509B-4208-9F3F-CBAE692B4411}" type="pres">
      <dgm:prSet presAssocID="{2F150765-B19B-4D82-8CB6-D1C44AD2546B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E49776-75C6-4811-82EF-F8595AEF064A}" type="pres">
      <dgm:prSet presAssocID="{2F150765-B19B-4D82-8CB6-D1C44AD2546B}" presName="hierChild4" presStyleCnt="0"/>
      <dgm:spPr/>
    </dgm:pt>
    <dgm:pt modelId="{5F68F648-CCD3-4E63-BDB1-01D07BFD2B45}" type="pres">
      <dgm:prSet presAssocID="{2F150765-B19B-4D82-8CB6-D1C44AD2546B}" presName="hierChild5" presStyleCnt="0"/>
      <dgm:spPr/>
    </dgm:pt>
    <dgm:pt modelId="{463B5F9D-227E-4DED-B7AC-52C807F5A03C}" type="pres">
      <dgm:prSet presAssocID="{A160DB56-402A-494E-BBB7-23AD00824519}" presName="hierChild3" presStyleCnt="0"/>
      <dgm:spPr/>
    </dgm:pt>
  </dgm:ptLst>
  <dgm:cxnLst>
    <dgm:cxn modelId="{EA390235-827F-4334-BAC8-DEF282D18409}" type="presOf" srcId="{A160DB56-402A-494E-BBB7-23AD00824519}" destId="{31779DA9-33EF-4E2C-9D1E-EF48853ACD19}" srcOrd="0" destOrd="0" presId="urn:microsoft.com/office/officeart/2005/8/layout/orgChart1"/>
    <dgm:cxn modelId="{F09D580B-7E78-4F04-B054-3C03F509279E}" type="presOf" srcId="{C6EA0F32-6EF7-4C2D-915B-F6E4702F37D5}" destId="{68790342-E738-4AF0-B050-68C4B50FB908}" srcOrd="0" destOrd="0" presId="urn:microsoft.com/office/officeart/2005/8/layout/orgChart1"/>
    <dgm:cxn modelId="{35F556D2-2C0B-40EF-B819-3B74EECCBB24}" type="presOf" srcId="{0E4FD10D-4900-42F3-AAAE-0AFE150CD379}" destId="{A9F3C9DA-9398-4A33-B11F-2C829E25F7F7}" srcOrd="0" destOrd="0" presId="urn:microsoft.com/office/officeart/2005/8/layout/orgChart1"/>
    <dgm:cxn modelId="{4F1AF4E6-88DA-4BEE-B6DB-5337E70DC779}" type="presOf" srcId="{0955C1D2-CFB2-49B3-82A8-63F10B954E5A}" destId="{5F376B22-CCC2-49AF-B79B-D6E279D11E90}" srcOrd="0" destOrd="0" presId="urn:microsoft.com/office/officeart/2005/8/layout/orgChart1"/>
    <dgm:cxn modelId="{78EE982F-DD8E-4378-B8C4-0C090CD2DA16}" type="presOf" srcId="{2F150765-B19B-4D82-8CB6-D1C44AD2546B}" destId="{0242AF38-D820-4FBC-9AB3-AD9A8E206360}" srcOrd="0" destOrd="0" presId="urn:microsoft.com/office/officeart/2005/8/layout/orgChart1"/>
    <dgm:cxn modelId="{A823EAC0-0E6B-4DCB-9DE3-1D691A08AEE8}" srcId="{A160DB56-402A-494E-BBB7-23AD00824519}" destId="{B35D8371-6DC5-4AAC-A201-900D535F404F}" srcOrd="0" destOrd="0" parTransId="{D0AF1581-3207-4D45-88B1-1CA40ECA394D}" sibTransId="{407DBC40-DEEB-4DBD-84DE-6DB8933CFC62}"/>
    <dgm:cxn modelId="{1BAAF335-206D-4227-B681-7613A1F13963}" srcId="{C6EA0F32-6EF7-4C2D-915B-F6E4702F37D5}" destId="{A160DB56-402A-494E-BBB7-23AD00824519}" srcOrd="0" destOrd="0" parTransId="{7731A31C-A41C-4EAA-9F96-2DEC61C17F03}" sibTransId="{4F74E868-DB64-4B0C-9F73-1334868BC1B7}"/>
    <dgm:cxn modelId="{06F64FFB-D891-4F32-938A-716F6EE8CD31}" type="presOf" srcId="{741B833F-7F5A-4FBA-A4B2-C6F43A240873}" destId="{93E05249-3D44-4A9F-86F9-9E6C6FBDB018}" srcOrd="0" destOrd="0" presId="urn:microsoft.com/office/officeart/2005/8/layout/orgChart1"/>
    <dgm:cxn modelId="{38F1E228-FC19-4F97-A7B0-A508F942A62A}" type="presOf" srcId="{B35D8371-6DC5-4AAC-A201-900D535F404F}" destId="{19A3CEF6-8369-495E-BE21-A7650AEF6EB5}" srcOrd="1" destOrd="0" presId="urn:microsoft.com/office/officeart/2005/8/layout/orgChart1"/>
    <dgm:cxn modelId="{40A70AA6-4BB6-471C-9988-D7BBEAD1C6DA}" type="presOf" srcId="{0E4FD10D-4900-42F3-AAAE-0AFE150CD379}" destId="{B6168269-F6E5-4682-AD51-D516967C4A98}" srcOrd="1" destOrd="0" presId="urn:microsoft.com/office/officeart/2005/8/layout/orgChart1"/>
    <dgm:cxn modelId="{1112E1DD-E8F0-4977-82BF-CF35D7C25EE1}" type="presOf" srcId="{D0AF1581-3207-4D45-88B1-1CA40ECA394D}" destId="{C02D202B-ED4C-4120-A356-94F76551C0F9}" srcOrd="0" destOrd="0" presId="urn:microsoft.com/office/officeart/2005/8/layout/orgChart1"/>
    <dgm:cxn modelId="{7E590682-86E4-411E-82B2-ABD8AC695F20}" type="presOf" srcId="{B35D8371-6DC5-4AAC-A201-900D535F404F}" destId="{F09CE3CF-9B10-4CDC-B39D-E6A97838B2A4}" srcOrd="0" destOrd="0" presId="urn:microsoft.com/office/officeart/2005/8/layout/orgChart1"/>
    <dgm:cxn modelId="{87A13DBE-8483-4C04-B376-C51B0204A661}" type="presOf" srcId="{A160DB56-402A-494E-BBB7-23AD00824519}" destId="{3CB260A8-6CDB-4C90-914A-3D8B76713CD6}" srcOrd="1" destOrd="0" presId="urn:microsoft.com/office/officeart/2005/8/layout/orgChart1"/>
    <dgm:cxn modelId="{C5EE6CAC-FBC7-4C36-89ED-F7B86B6656F5}" srcId="{A160DB56-402A-494E-BBB7-23AD00824519}" destId="{0E4FD10D-4900-42F3-AAAE-0AFE150CD379}" srcOrd="1" destOrd="0" parTransId="{741B833F-7F5A-4FBA-A4B2-C6F43A240873}" sibTransId="{D35AD621-DA39-46C4-B8CE-C76624F44AF2}"/>
    <dgm:cxn modelId="{C56B2BBC-FBA8-4656-BCC5-2E5B1DCC2971}" srcId="{A160DB56-402A-494E-BBB7-23AD00824519}" destId="{2F150765-B19B-4D82-8CB6-D1C44AD2546B}" srcOrd="2" destOrd="0" parTransId="{0955C1D2-CFB2-49B3-82A8-63F10B954E5A}" sibTransId="{3B218F9D-22DC-4B3B-95C3-53A4BF11BB9E}"/>
    <dgm:cxn modelId="{85A201C0-6164-40C3-A4A1-7C2CD5832EBF}" type="presOf" srcId="{2F150765-B19B-4D82-8CB6-D1C44AD2546B}" destId="{CF6A4081-509B-4208-9F3F-CBAE692B4411}" srcOrd="1" destOrd="0" presId="urn:microsoft.com/office/officeart/2005/8/layout/orgChart1"/>
    <dgm:cxn modelId="{8D8F3C6F-1E19-4538-9581-59794A86D74A}" type="presParOf" srcId="{68790342-E738-4AF0-B050-68C4B50FB908}" destId="{DD639817-978A-4651-A59D-F9C9CC46CFBC}" srcOrd="0" destOrd="0" presId="urn:microsoft.com/office/officeart/2005/8/layout/orgChart1"/>
    <dgm:cxn modelId="{F857066D-2E98-4FF6-BB5A-3AFF64D813E5}" type="presParOf" srcId="{DD639817-978A-4651-A59D-F9C9CC46CFBC}" destId="{85C10006-8CF0-4971-B812-B0AC7BB87F7C}" srcOrd="0" destOrd="0" presId="urn:microsoft.com/office/officeart/2005/8/layout/orgChart1"/>
    <dgm:cxn modelId="{4EBDED28-1B80-4ABF-91CD-D7A74B3811D4}" type="presParOf" srcId="{85C10006-8CF0-4971-B812-B0AC7BB87F7C}" destId="{31779DA9-33EF-4E2C-9D1E-EF48853ACD19}" srcOrd="0" destOrd="0" presId="urn:microsoft.com/office/officeart/2005/8/layout/orgChart1"/>
    <dgm:cxn modelId="{2FC35F54-FA9D-411E-9D26-2C587E7D7F45}" type="presParOf" srcId="{85C10006-8CF0-4971-B812-B0AC7BB87F7C}" destId="{3CB260A8-6CDB-4C90-914A-3D8B76713CD6}" srcOrd="1" destOrd="0" presId="urn:microsoft.com/office/officeart/2005/8/layout/orgChart1"/>
    <dgm:cxn modelId="{35D08E84-CCB1-4E4D-8EA0-FFA723DB746E}" type="presParOf" srcId="{DD639817-978A-4651-A59D-F9C9CC46CFBC}" destId="{4F22C90C-0DB6-44EC-BA62-BB176F093865}" srcOrd="1" destOrd="0" presId="urn:microsoft.com/office/officeart/2005/8/layout/orgChart1"/>
    <dgm:cxn modelId="{9DD481EE-8E69-4C58-B22A-1082632AA917}" type="presParOf" srcId="{4F22C90C-0DB6-44EC-BA62-BB176F093865}" destId="{C02D202B-ED4C-4120-A356-94F76551C0F9}" srcOrd="0" destOrd="0" presId="urn:microsoft.com/office/officeart/2005/8/layout/orgChart1"/>
    <dgm:cxn modelId="{9A38E595-4048-485E-8162-2E34E5AFB177}" type="presParOf" srcId="{4F22C90C-0DB6-44EC-BA62-BB176F093865}" destId="{4B6728B7-066D-4FFD-ACCA-45C0C7E08B26}" srcOrd="1" destOrd="0" presId="urn:microsoft.com/office/officeart/2005/8/layout/orgChart1"/>
    <dgm:cxn modelId="{577DA7FB-5B42-44F1-AE0A-305A068887DF}" type="presParOf" srcId="{4B6728B7-066D-4FFD-ACCA-45C0C7E08B26}" destId="{0BB8FBFD-F858-461A-B1B9-391E490DE618}" srcOrd="0" destOrd="0" presId="urn:microsoft.com/office/officeart/2005/8/layout/orgChart1"/>
    <dgm:cxn modelId="{5B3D4C9E-A1AF-43EE-812E-C67D5A87BF5D}" type="presParOf" srcId="{0BB8FBFD-F858-461A-B1B9-391E490DE618}" destId="{F09CE3CF-9B10-4CDC-B39D-E6A97838B2A4}" srcOrd="0" destOrd="0" presId="urn:microsoft.com/office/officeart/2005/8/layout/orgChart1"/>
    <dgm:cxn modelId="{0893D46A-4AF9-486C-BA13-AA312998A661}" type="presParOf" srcId="{0BB8FBFD-F858-461A-B1B9-391E490DE618}" destId="{19A3CEF6-8369-495E-BE21-A7650AEF6EB5}" srcOrd="1" destOrd="0" presId="urn:microsoft.com/office/officeart/2005/8/layout/orgChart1"/>
    <dgm:cxn modelId="{1C2D07FD-053F-4CED-8BDD-CE8FA33B3562}" type="presParOf" srcId="{4B6728B7-066D-4FFD-ACCA-45C0C7E08B26}" destId="{12D0B845-7212-48CB-9BF7-65D20F02B002}" srcOrd="1" destOrd="0" presId="urn:microsoft.com/office/officeart/2005/8/layout/orgChart1"/>
    <dgm:cxn modelId="{04FABEAB-9C9B-4958-8281-10DC69AC6CAC}" type="presParOf" srcId="{4B6728B7-066D-4FFD-ACCA-45C0C7E08B26}" destId="{9170391D-E405-4E7E-93A5-31F978B40101}" srcOrd="2" destOrd="0" presId="urn:microsoft.com/office/officeart/2005/8/layout/orgChart1"/>
    <dgm:cxn modelId="{D7DD47AD-3DE0-474A-B549-F857B0055268}" type="presParOf" srcId="{4F22C90C-0DB6-44EC-BA62-BB176F093865}" destId="{93E05249-3D44-4A9F-86F9-9E6C6FBDB018}" srcOrd="2" destOrd="0" presId="urn:microsoft.com/office/officeart/2005/8/layout/orgChart1"/>
    <dgm:cxn modelId="{F42D2A4D-5006-417D-97C3-C6865D1F96BA}" type="presParOf" srcId="{4F22C90C-0DB6-44EC-BA62-BB176F093865}" destId="{3576A3E2-5857-447A-8E81-33B0D5F37229}" srcOrd="3" destOrd="0" presId="urn:microsoft.com/office/officeart/2005/8/layout/orgChart1"/>
    <dgm:cxn modelId="{1709557C-0923-4F93-92A1-9AA5B345FA96}" type="presParOf" srcId="{3576A3E2-5857-447A-8E81-33B0D5F37229}" destId="{A4C8FEF4-FB29-42CC-B7A0-F364F0FC9077}" srcOrd="0" destOrd="0" presId="urn:microsoft.com/office/officeart/2005/8/layout/orgChart1"/>
    <dgm:cxn modelId="{FA407038-3B6C-466E-BBE5-D5215B390FED}" type="presParOf" srcId="{A4C8FEF4-FB29-42CC-B7A0-F364F0FC9077}" destId="{A9F3C9DA-9398-4A33-B11F-2C829E25F7F7}" srcOrd="0" destOrd="0" presId="urn:microsoft.com/office/officeart/2005/8/layout/orgChart1"/>
    <dgm:cxn modelId="{E06F3299-1AB8-470A-AA75-33FF92F5DD2F}" type="presParOf" srcId="{A4C8FEF4-FB29-42CC-B7A0-F364F0FC9077}" destId="{B6168269-F6E5-4682-AD51-D516967C4A98}" srcOrd="1" destOrd="0" presId="urn:microsoft.com/office/officeart/2005/8/layout/orgChart1"/>
    <dgm:cxn modelId="{05144AB7-EEE0-45A1-9ADB-5A39E0FD3D8D}" type="presParOf" srcId="{3576A3E2-5857-447A-8E81-33B0D5F37229}" destId="{67999278-91CA-4CCE-A632-9196AB84B112}" srcOrd="1" destOrd="0" presId="urn:microsoft.com/office/officeart/2005/8/layout/orgChart1"/>
    <dgm:cxn modelId="{7B454E53-9D13-4B4C-915A-B42A6EF750C1}" type="presParOf" srcId="{3576A3E2-5857-447A-8E81-33B0D5F37229}" destId="{DA99E711-E51E-4672-A98D-0ED167CD63DF}" srcOrd="2" destOrd="0" presId="urn:microsoft.com/office/officeart/2005/8/layout/orgChart1"/>
    <dgm:cxn modelId="{9D3D250C-6985-4DB6-9E51-E306305FD9A9}" type="presParOf" srcId="{4F22C90C-0DB6-44EC-BA62-BB176F093865}" destId="{5F376B22-CCC2-49AF-B79B-D6E279D11E90}" srcOrd="4" destOrd="0" presId="urn:microsoft.com/office/officeart/2005/8/layout/orgChart1"/>
    <dgm:cxn modelId="{FF7CA46E-6D02-4C8C-A5BC-81AE5E839D90}" type="presParOf" srcId="{4F22C90C-0DB6-44EC-BA62-BB176F093865}" destId="{133022A9-8DBF-455B-A25E-F9822856B8E6}" srcOrd="5" destOrd="0" presId="urn:microsoft.com/office/officeart/2005/8/layout/orgChart1"/>
    <dgm:cxn modelId="{0787C748-E383-4A64-85CA-C2DEF6B5C688}" type="presParOf" srcId="{133022A9-8DBF-455B-A25E-F9822856B8E6}" destId="{47FB73CA-C97C-43FA-84F9-55F2DF425E73}" srcOrd="0" destOrd="0" presId="urn:microsoft.com/office/officeart/2005/8/layout/orgChart1"/>
    <dgm:cxn modelId="{19A289DA-1988-4151-B35E-9A82204BC85E}" type="presParOf" srcId="{47FB73CA-C97C-43FA-84F9-55F2DF425E73}" destId="{0242AF38-D820-4FBC-9AB3-AD9A8E206360}" srcOrd="0" destOrd="0" presId="urn:microsoft.com/office/officeart/2005/8/layout/orgChart1"/>
    <dgm:cxn modelId="{6EF4F237-782B-4860-9629-10356FDA6089}" type="presParOf" srcId="{47FB73CA-C97C-43FA-84F9-55F2DF425E73}" destId="{CF6A4081-509B-4208-9F3F-CBAE692B4411}" srcOrd="1" destOrd="0" presId="urn:microsoft.com/office/officeart/2005/8/layout/orgChart1"/>
    <dgm:cxn modelId="{67CD94E7-1D5F-4079-9565-0997E34830F1}" type="presParOf" srcId="{133022A9-8DBF-455B-A25E-F9822856B8E6}" destId="{CAE49776-75C6-4811-82EF-F8595AEF064A}" srcOrd="1" destOrd="0" presId="urn:microsoft.com/office/officeart/2005/8/layout/orgChart1"/>
    <dgm:cxn modelId="{92B050CB-1FBD-4377-BF70-E12A49CD1A32}" type="presParOf" srcId="{133022A9-8DBF-455B-A25E-F9822856B8E6}" destId="{5F68F648-CCD3-4E63-BDB1-01D07BFD2B45}" srcOrd="2" destOrd="0" presId="urn:microsoft.com/office/officeart/2005/8/layout/orgChart1"/>
    <dgm:cxn modelId="{7512B942-DA37-472D-AF9E-11630F70AB35}" type="presParOf" srcId="{DD639817-978A-4651-A59D-F9C9CC46CFBC}" destId="{463B5F9D-227E-4DED-B7AC-52C807F5A0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376B22-CCC2-49AF-B79B-D6E279D11E90}">
      <dsp:nvSpPr>
        <dsp:cNvPr id="0" name=""/>
        <dsp:cNvSpPr/>
      </dsp:nvSpPr>
      <dsp:spPr>
        <a:xfrm>
          <a:off x="4078756" y="2253795"/>
          <a:ext cx="2860553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60553" y="249510"/>
              </a:lnTo>
              <a:lnTo>
                <a:pt x="2860553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05249-3D44-4A9F-86F9-9E6C6FBDB018}">
      <dsp:nvSpPr>
        <dsp:cNvPr id="0" name=""/>
        <dsp:cNvSpPr/>
      </dsp:nvSpPr>
      <dsp:spPr>
        <a:xfrm>
          <a:off x="4018280" y="2253795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60476" y="0"/>
              </a:moveTo>
              <a:lnTo>
                <a:pt x="60476" y="249510"/>
              </a:lnTo>
              <a:lnTo>
                <a:pt x="45720" y="249510"/>
              </a:ln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D202B-ED4C-4120-A356-94F76551C0F9}">
      <dsp:nvSpPr>
        <dsp:cNvPr id="0" name=""/>
        <dsp:cNvSpPr/>
      </dsp:nvSpPr>
      <dsp:spPr>
        <a:xfrm>
          <a:off x="1188690" y="2253795"/>
          <a:ext cx="2890066" cy="499020"/>
        </a:xfrm>
        <a:custGeom>
          <a:avLst/>
          <a:gdLst/>
          <a:ahLst/>
          <a:cxnLst/>
          <a:rect l="0" t="0" r="0" b="0"/>
          <a:pathLst>
            <a:path>
              <a:moveTo>
                <a:pt x="2890066" y="0"/>
              </a:moveTo>
              <a:lnTo>
                <a:pt x="2890066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9DA9-33EF-4E2C-9D1E-EF48853ACD19}">
      <dsp:nvSpPr>
        <dsp:cNvPr id="0" name=""/>
        <dsp:cNvSpPr/>
      </dsp:nvSpPr>
      <dsp:spPr>
        <a:xfrm>
          <a:off x="1537113" y="943759"/>
          <a:ext cx="5083286" cy="1310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Питание</a:t>
          </a:r>
          <a:endParaRPr lang="ru-RU" sz="5400" kern="1200" dirty="0"/>
        </a:p>
      </dsp:txBody>
      <dsp:txXfrm>
        <a:off x="1537113" y="943759"/>
        <a:ext cx="5083286" cy="1310036"/>
      </dsp:txXfrm>
    </dsp:sp>
    <dsp:sp modelId="{F09CE3CF-9B10-4CDC-B39D-E6A97838B2A4}">
      <dsp:nvSpPr>
        <dsp:cNvPr id="0" name=""/>
        <dsp:cNvSpPr/>
      </dsp:nvSpPr>
      <dsp:spPr>
        <a:xfrm>
          <a:off x="54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Рыба</a:t>
          </a:r>
          <a:endParaRPr lang="ru-RU" sz="2800" kern="1200" dirty="0"/>
        </a:p>
      </dsp:txBody>
      <dsp:txXfrm>
        <a:off x="545" y="2752816"/>
        <a:ext cx="2376289" cy="1188144"/>
      </dsp:txXfrm>
    </dsp:sp>
    <dsp:sp modelId="{A9F3C9DA-9398-4A33-B11F-2C829E25F7F7}">
      <dsp:nvSpPr>
        <dsp:cNvPr id="0" name=""/>
        <dsp:cNvSpPr/>
      </dsp:nvSpPr>
      <dsp:spPr>
        <a:xfrm>
          <a:off x="287585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Ракообразные</a:t>
          </a:r>
          <a:endParaRPr lang="ru-RU" sz="2800" kern="1200" dirty="0"/>
        </a:p>
      </dsp:txBody>
      <dsp:txXfrm>
        <a:off x="2875855" y="2752816"/>
        <a:ext cx="2376289" cy="1188144"/>
      </dsp:txXfrm>
    </dsp:sp>
    <dsp:sp modelId="{0242AF38-D820-4FBC-9AB3-AD9A8E206360}">
      <dsp:nvSpPr>
        <dsp:cNvPr id="0" name=""/>
        <dsp:cNvSpPr/>
      </dsp:nvSpPr>
      <dsp:spPr>
        <a:xfrm>
          <a:off x="5751165" y="2752816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Моллюски</a:t>
          </a:r>
          <a:endParaRPr lang="ru-RU" sz="2800" kern="1200" dirty="0"/>
        </a:p>
      </dsp:txBody>
      <dsp:txXfrm>
        <a:off x="5751165" y="2752816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24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62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4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1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109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3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36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34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5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73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4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6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08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6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7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30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D69-6679-4EFF-BD2E-52719ED7AB3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4C523D-1031-4B82-B52E-479C9326A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0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8538" y="2359741"/>
            <a:ext cx="7489448" cy="1720591"/>
          </a:xfrm>
        </p:spPr>
        <p:txBody>
          <a:bodyPr/>
          <a:lstStyle/>
          <a:p>
            <a:pPr algn="ctr"/>
            <a:r>
              <a:rPr lang="ru-RU" sz="7200" dirty="0" smtClean="0"/>
              <a:t>«Нерпы»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287" y="5728771"/>
            <a:ext cx="7766936" cy="8615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anose="02020603050405020304" pitchFamily="18" charset="0"/>
              </a:rPr>
              <a:t>Подготовила  воспитатель  </a:t>
            </a:r>
            <a:r>
              <a:rPr lang="ru-RU" sz="2000" dirty="0" err="1" smtClean="0">
                <a:solidFill>
                  <a:schemeClr val="tx1"/>
                </a:solidFill>
                <a:latin typeface="Trebuchet MS" pitchFamily="34" charset="0"/>
                <a:cs typeface="Times New Roman" panose="02020603050405020304" pitchFamily="18" charset="0"/>
              </a:rPr>
              <a:t>Коржова</a:t>
            </a:r>
            <a:r>
              <a:rPr lang="ru-RU" sz="2000" dirty="0" smtClean="0">
                <a:solidFill>
                  <a:schemeClr val="tx1"/>
                </a:solidFill>
                <a:latin typeface="Trebuchet MS" pitchFamily="34" charset="0"/>
                <a:cs typeface="Times New Roman" panose="02020603050405020304" pitchFamily="18" charset="0"/>
              </a:rPr>
              <a:t> Т.С.</a:t>
            </a:r>
            <a:endParaRPr lang="ru-RU" sz="2000" dirty="0">
              <a:solidFill>
                <a:schemeClr val="tx1"/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tourism.karelia.ru/resources/doc-16290-ph-gallery-16293-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25" y="1378975"/>
            <a:ext cx="5200422" cy="36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рманский океанариум - Наши артисты :: Наши артис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838" y="561533"/>
            <a:ext cx="2621665" cy="25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6"/>
          <a:stretch/>
        </p:blipFill>
        <p:spPr bwMode="auto">
          <a:xfrm>
            <a:off x="529851" y="3507292"/>
            <a:ext cx="4204381" cy="31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.qip.ru/photo/mmaria.fotoplenka/151217669/1781097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0" t="12387" r="21987" b="13289"/>
          <a:stretch/>
        </p:blipFill>
        <p:spPr bwMode="auto">
          <a:xfrm>
            <a:off x="4858799" y="1549626"/>
            <a:ext cx="4921156" cy="41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6503" y="679520"/>
            <a:ext cx="54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Кольчатая нерпа «Кнопа»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Нерпы </a:t>
            </a:r>
            <a:r>
              <a:rPr lang="ru-RU" dirty="0" smtClean="0"/>
              <a:t>— это </a:t>
            </a:r>
            <a:r>
              <a:rPr lang="ru-RU" dirty="0"/>
              <a:t>род из семейства </a:t>
            </a:r>
            <a:r>
              <a:rPr lang="ru-RU" dirty="0" smtClean="0"/>
              <a:t>тюленевых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2335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1026" name="Picture 2" descr="Картинки по запросу нерп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227" y="2252094"/>
            <a:ext cx="5604386" cy="41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9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Виды нерпы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1818"/>
            <a:ext cx="8596668" cy="5206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Кольчатая нерпа 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2600" dirty="0" smtClean="0"/>
              <a:t>обитает </a:t>
            </a:r>
            <a:r>
              <a:rPr lang="ru-RU" sz="2600" dirty="0"/>
              <a:t>в умеренных и холодных водах Атлантического и Тихого океанов </a:t>
            </a:r>
            <a:r>
              <a:rPr lang="ru-RU" sz="2600" dirty="0" smtClean="0"/>
              <a:t>и </a:t>
            </a:r>
            <a:r>
              <a:rPr lang="ru-RU" sz="2600" dirty="0"/>
              <a:t>в Северном Ледовитом океане.</a:t>
            </a:r>
          </a:p>
        </p:txBody>
      </p:sp>
      <p:sp>
        <p:nvSpPr>
          <p:cNvPr id="4" name="AutoShape 2" descr="Картинки по запросу кольчатая нерпы"/>
          <p:cNvSpPr>
            <a:spLocks noChangeAspect="1" noChangeArrowheads="1"/>
          </p:cNvSpPr>
          <p:nvPr/>
        </p:nvSpPr>
        <p:spPr bwMode="auto">
          <a:xfrm>
            <a:off x="8141110" y="5579599"/>
            <a:ext cx="2023703" cy="20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кольчатая нерп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abc-24.info/uploads/posts/2012-10/1350206615_phoca-pusa-hispida-schreber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48170"/>
            <a:ext cx="4276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8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6632"/>
            <a:ext cx="8596668" cy="55158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Каспийская </a:t>
            </a:r>
            <a:r>
              <a:rPr lang="ru-RU" sz="3200" dirty="0" smtClean="0">
                <a:solidFill>
                  <a:schemeClr val="accent2"/>
                </a:solidFill>
              </a:rPr>
              <a:t>нерпа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обитает в Каспийском море  </a:t>
            </a:r>
            <a:endParaRPr lang="ru-RU" sz="2600" dirty="0"/>
          </a:p>
        </p:txBody>
      </p:sp>
      <p:pic>
        <p:nvPicPr>
          <p:cNvPr id="3082" name="Picture 10" descr="http://shubki.info/uploads/posts/2013-04/1366807805_caspiski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329" y="2212258"/>
            <a:ext cx="5424673" cy="30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2606"/>
            <a:ext cx="8596668" cy="538316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Байкальская </a:t>
            </a:r>
            <a:r>
              <a:rPr lang="ru-RU" sz="3200" dirty="0" smtClean="0">
                <a:solidFill>
                  <a:schemeClr val="accent2"/>
                </a:solidFill>
              </a:rPr>
              <a:t>нерпа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2600" dirty="0" smtClean="0"/>
              <a:t>Обитает в озере Байкал</a:t>
            </a:r>
            <a:endParaRPr lang="ru-RU" sz="2600" dirty="0"/>
          </a:p>
        </p:txBody>
      </p:sp>
      <p:pic>
        <p:nvPicPr>
          <p:cNvPr id="4100" name="Picture 4" descr="http://funzoo.ru/uploads/posts/2008-05/1211381826_ner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761" y="2225179"/>
            <a:ext cx="4513005" cy="33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16118605"/>
              </p:ext>
            </p:extLst>
          </p:nvPr>
        </p:nvGraphicFramePr>
        <p:xfrm>
          <a:off x="1368322" y="-147484"/>
          <a:ext cx="8128000" cy="48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annas2.ucoz.ru/kartinki/-BI7GI_6-03-IL_02-k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193" y="3877289"/>
            <a:ext cx="3630839" cy="29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айкальский быч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8" y="4077928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моллюс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021" y="3877290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8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Зимовка нерпы</a:t>
            </a:r>
            <a:endParaRPr lang="ru-RU" dirty="0"/>
          </a:p>
        </p:txBody>
      </p:sp>
      <p:pic>
        <p:nvPicPr>
          <p:cNvPr id="6146" name="Picture 2" descr="http://faunazoo.ru/wp-content/uploads/2011/04/kolchataya-ner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11" y="2377316"/>
            <a:ext cx="8888491" cy="39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6921" y="1699567"/>
            <a:ext cx="859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Нерпа зимует на льду в логовищах под снегом </a:t>
            </a:r>
          </a:p>
        </p:txBody>
      </p:sp>
    </p:spTree>
    <p:extLst>
      <p:ext uri="{BB962C8B-B14F-4D97-AF65-F5344CB8AC3E}">
        <p14:creationId xmlns:p14="http://schemas.microsoft.com/office/powerpoint/2010/main" xmlns="" val="8584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Детёныш нерпы – «белек»</a:t>
            </a:r>
            <a:endParaRPr lang="ru-RU" dirty="0"/>
          </a:p>
        </p:txBody>
      </p:sp>
      <p:pic>
        <p:nvPicPr>
          <p:cNvPr id="7170" name="Picture 2" descr="Картинки по запросу детеныш нерп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876" y="1930400"/>
            <a:ext cx="6648963" cy="43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1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Враги нерпы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5371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Белый медведь</a:t>
            </a:r>
          </a:p>
          <a:p>
            <a:r>
              <a:rPr lang="ru-RU" sz="2400" dirty="0" smtClean="0"/>
              <a:t>Касатка </a:t>
            </a:r>
          </a:p>
          <a:p>
            <a:r>
              <a:rPr lang="ru-RU" sz="2400" dirty="0" smtClean="0"/>
              <a:t>Лиса, волк</a:t>
            </a:r>
          </a:p>
          <a:p>
            <a:r>
              <a:rPr lang="ru-RU" sz="2400" dirty="0" smtClean="0"/>
              <a:t>Человек</a:t>
            </a:r>
            <a:endParaRPr lang="ru-RU" sz="2400" dirty="0"/>
          </a:p>
        </p:txBody>
      </p:sp>
      <p:pic>
        <p:nvPicPr>
          <p:cNvPr id="8196" name="Picture 4" descr="Картинки по запросу белый медве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752" y="1718904"/>
            <a:ext cx="2739832" cy="25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каса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048" y="1755058"/>
            <a:ext cx="3206426" cy="22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волки байк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509" y="4487788"/>
            <a:ext cx="3419167" cy="20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артинки по запросу охотник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608" y="3561145"/>
            <a:ext cx="1997486" cy="29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4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85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«Нерпы»</vt:lpstr>
      <vt:lpstr>Нерпы — это род из семейства тюленевых </vt:lpstr>
      <vt:lpstr>Виды нерпы</vt:lpstr>
      <vt:lpstr>Слайд 4</vt:lpstr>
      <vt:lpstr>Слайд 5</vt:lpstr>
      <vt:lpstr>Слайд 6</vt:lpstr>
      <vt:lpstr>Зимовка нерпы</vt:lpstr>
      <vt:lpstr>Детёныш нерпы – «белек»</vt:lpstr>
      <vt:lpstr>Враги нерпы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Нерпы</dc:title>
  <dc:creator>Пользователь</dc:creator>
  <cp:lastModifiedBy>DOU4</cp:lastModifiedBy>
  <cp:revision>19</cp:revision>
  <dcterms:created xsi:type="dcterms:W3CDTF">2015-05-11T15:57:59Z</dcterms:created>
  <dcterms:modified xsi:type="dcterms:W3CDTF">2016-03-25T12:59:22Z</dcterms:modified>
</cp:coreProperties>
</file>