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5" autoAdjust="0"/>
    <p:restoredTop sz="94660"/>
  </p:normalViewPr>
  <p:slideViewPr>
    <p:cSldViewPr snapToGrid="0">
      <p:cViewPr varScale="1">
        <p:scale>
          <a:sx n="56" d="100"/>
          <a:sy n="56" d="100"/>
        </p:scale>
        <p:origin x="82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4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7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46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732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19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98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3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6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3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4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9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7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0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B114-22C5-490B-B5A9-5384604C5A0E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1DA3D4-6BF8-4798-B0FE-5279AF261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8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«Развитие мелкой моторики руки»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450298"/>
            <a:ext cx="7766936" cy="10968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Коржова</a:t>
            </a:r>
            <a:r>
              <a:rPr lang="ru-RU" dirty="0" smtClean="0">
                <a:solidFill>
                  <a:schemeClr val="tx1"/>
                </a:solidFill>
              </a:rPr>
              <a:t> Т.С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мотор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33" y="4262731"/>
            <a:ext cx="3318934" cy="23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1175" y="491067"/>
            <a:ext cx="7492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</a:t>
            </a:r>
            <a:r>
              <a:rPr lang="ru-RU" dirty="0"/>
              <a:t>дошкольное образовательное учреждение </a:t>
            </a:r>
            <a:r>
              <a:rPr lang="ru-RU" dirty="0" smtClean="0"/>
              <a:t>детский сад комбинированного </a:t>
            </a:r>
            <a:r>
              <a:rPr lang="ru-RU" dirty="0" smtClean="0"/>
              <a:t>вида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ЗАТО г. </a:t>
            </a:r>
            <a:r>
              <a:rPr lang="ru-RU" dirty="0" smtClean="0"/>
              <a:t>Заозерска </a:t>
            </a:r>
            <a:r>
              <a:rPr lang="ru-RU" dirty="0"/>
              <a:t>Мурманской </a:t>
            </a:r>
            <a:r>
              <a:rPr lang="ru-RU" dirty="0" smtClean="0"/>
              <a:t>области (ДОУ № 4 «Сказка»)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3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79134" y="544974"/>
            <a:ext cx="601133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Лепка</a:t>
            </a:r>
          </a:p>
        </p:txBody>
      </p:sp>
      <p:pic>
        <p:nvPicPr>
          <p:cNvPr id="1026" name="Picture 2" descr="https://encrypted-tbn2.gstatic.com/images?q=tbn:ANd9GcSJ3mbWVdSWpQd526Bv4aCvoVQ6tswjABZSQeDbb9KV59u5xp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14134"/>
            <a:ext cx="4047067" cy="328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JjH5sGEiQqEeJlUwyIB7OyjJ2nmMowXfXCSkiBihtV1WRYNv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3323695"/>
            <a:ext cx="3539066" cy="29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9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53733" y="544975"/>
            <a:ext cx="601133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Занятия с ножницами</a:t>
            </a:r>
          </a:p>
        </p:txBody>
      </p:sp>
      <p:pic>
        <p:nvPicPr>
          <p:cNvPr id="2050" name="Picture 2" descr="https://encrypted-tbn0.gstatic.com/images?q=tbn:ANd9GcQho-NxuP-iJPNjK3mQavoQAuoq5tnWBdhWO8-FpQ-NXfPyG_rb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3268133"/>
            <a:ext cx="4402666" cy="32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740396" y="3249599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64867" y="3268133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«Отрежь </a:t>
            </a:r>
            <a:r>
              <a:rPr lang="ru-RU" dirty="0" err="1" smtClean="0"/>
              <a:t>полосочку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740397" y="4079333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764867" y="4097867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«Сделай бахрому»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740396" y="4909067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64867" y="4902199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Вырезание по контуру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Qp44Le4Dj5rwVQybsJ7Ho5aTKuPMv4xUUU-B99YyqYOS4_kJvz0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2997200"/>
            <a:ext cx="4402667" cy="352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2.gstatic.com/images?q=tbn:ANd9GcQ1Z2UGcAXZrpkdEltyjBdkjD-TQ13FFAZly6B0DCJbGlS4DevY0w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"/>
          <a:stretch/>
        </p:blipFill>
        <p:spPr bwMode="auto">
          <a:xfrm>
            <a:off x="5393264" y="3420533"/>
            <a:ext cx="3776133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387598" y="544974"/>
            <a:ext cx="601133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Пальчиковый театр</a:t>
            </a:r>
          </a:p>
        </p:txBody>
      </p:sp>
    </p:spTree>
    <p:extLst>
      <p:ext uri="{BB962C8B-B14F-4D97-AF65-F5344CB8AC3E}">
        <p14:creationId xmlns:p14="http://schemas.microsoft.com/office/powerpoint/2010/main" val="17915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encrypted-tbn3.gstatic.com/images?q=tbn:ANd9GcT2tUeajmp97x06A_PpnM4xTCj7MDGKkUeQ_YO--PT90ekO7Be6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"/>
          <a:stretch/>
        </p:blipFill>
        <p:spPr bwMode="auto">
          <a:xfrm>
            <a:off x="313265" y="2929467"/>
            <a:ext cx="3911600" cy="30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69065" y="392575"/>
            <a:ext cx="601133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Игры развивающие тактильные ощущения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825999" y="2929467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74267" y="2929467"/>
            <a:ext cx="298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Тактильные дощечки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825998" y="3625165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74267" y="3546827"/>
            <a:ext cx="394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с природным материалом (шишки, камешки, семечки и др.)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825998" y="4381025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25067" y="4399559"/>
            <a:ext cx="394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с песком и водой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0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Завинчивание крышек</a:t>
            </a:r>
          </a:p>
          <a:p>
            <a:r>
              <a:rPr lang="ru-RU" dirty="0">
                <a:solidFill>
                  <a:schemeClr val="tx1"/>
                </a:solidFill>
              </a:rPr>
              <a:t>Застегивание, </a:t>
            </a:r>
            <a:r>
              <a:rPr lang="ru-RU" dirty="0" smtClean="0">
                <a:solidFill>
                  <a:schemeClr val="tx1"/>
                </a:solidFill>
              </a:rPr>
              <a:t>расстегивание (крючки, липучки, кнопки)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Вкладыши-мисочки</a:t>
            </a:r>
          </a:p>
          <a:p>
            <a:r>
              <a:rPr lang="ru-RU" dirty="0">
                <a:solidFill>
                  <a:schemeClr val="tx1"/>
                </a:solidFill>
              </a:rPr>
              <a:t>Собирание мозаик и </a:t>
            </a:r>
            <a:r>
              <a:rPr lang="ru-RU" dirty="0" err="1" smtClean="0">
                <a:solidFill>
                  <a:schemeClr val="tx1"/>
                </a:solidFill>
              </a:rPr>
              <a:t>пазлов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Игры с конструктором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Игры с использованием счетных палочек и спичек</a:t>
            </a:r>
          </a:p>
          <a:p>
            <a:endParaRPr lang="ru-RU" dirty="0"/>
          </a:p>
        </p:txBody>
      </p:sp>
      <p:pic>
        <p:nvPicPr>
          <p:cNvPr id="2050" name="Picture 2" descr="https://encrypted-tbn3.gstatic.com/images?q=tbn:ANd9GcQWJPnUOeES7inSp9RiIaQyY7tFLADUh_-vXCajyhf4MBUY4AZ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4"/>
          <a:stretch/>
        </p:blipFill>
        <p:spPr bwMode="auto">
          <a:xfrm>
            <a:off x="689597" y="4898362"/>
            <a:ext cx="2252306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QwS3udBC8C2akUZ3lRDG7XsnfusmYAACua67p7kcQQusOFn_fyi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r="36346"/>
          <a:stretch/>
        </p:blipFill>
        <p:spPr bwMode="auto">
          <a:xfrm>
            <a:off x="6705600" y="2994022"/>
            <a:ext cx="2580665" cy="30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ScaZgy0WrFQL1ohrTFBgoKGznCdyxvjBdcg3IIPI3ASPiRAgtF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7" y="4898363"/>
            <a:ext cx="2709333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40466" y="247122"/>
            <a:ext cx="601133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Игры развивающие мелкую моторику рук</a:t>
            </a:r>
          </a:p>
        </p:txBody>
      </p:sp>
    </p:spTree>
    <p:extLst>
      <p:ext uri="{BB962C8B-B14F-4D97-AF65-F5344CB8AC3E}">
        <p14:creationId xmlns:p14="http://schemas.microsoft.com/office/powerpoint/2010/main" val="16431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9533" y="612291"/>
            <a:ext cx="81225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«…Источники способностей и дарований детей на кончиках их пальцев. От пальцев,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бразно говоря, идут тончайшие ручейки, которые питают источник творческой мысли…»</a:t>
            </a:r>
          </a:p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</a:t>
            </a:r>
          </a:p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В.А. Сухомлинский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6" name="Picture 4" descr="https://encrypted-tbn2.gstatic.com/images?q=tbn:ANd9GcQjKlr9yzFoZ9WXbi_0dN6KtUd-3a5kWU9MWy1vJs2P-U8vfzi6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6" y="2825749"/>
            <a:ext cx="2556934" cy="38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267" y="1253067"/>
            <a:ext cx="92794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B050"/>
                </a:solidFill>
              </a:rPr>
              <a:t>Мелкая моторика </a:t>
            </a:r>
            <a:endParaRPr lang="ru-RU" sz="44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это способность выполнять мелкие и точные движения кистями и пальцами рук и ног в результате скоординированных действий важнейших систем: нервной, мышечной и костной. </a:t>
            </a:r>
          </a:p>
        </p:txBody>
      </p:sp>
    </p:spTree>
    <p:extLst>
      <p:ext uri="{BB962C8B-B14F-4D97-AF65-F5344CB8AC3E}">
        <p14:creationId xmlns:p14="http://schemas.microsoft.com/office/powerpoint/2010/main" val="38923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85333"/>
            <a:ext cx="8596668" cy="485602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Развитие мелкой моторики рук ребенка влияет на такие свойства сознания</a:t>
            </a:r>
            <a:r>
              <a:rPr lang="ru-RU" sz="3600" smtClean="0">
                <a:solidFill>
                  <a:schemeClr val="accent2">
                    <a:lumMod val="50000"/>
                  </a:schemeClr>
                </a:solidFill>
              </a:rPr>
              <a:t>,  как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мышление,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внимание, речь, координация, воображение, наблюдательность, зрительная и двигательная память.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4000"/>
            <a:ext cx="8596668" cy="1676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Способы развития мелкой моторики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3232" y="1308146"/>
            <a:ext cx="601133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Пальчиковая гимнастика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853263" y="3633000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59199" y="3633000"/>
            <a:ext cx="338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Потешки</a:t>
            </a:r>
            <a:r>
              <a:rPr lang="ru-RU" dirty="0" smtClean="0"/>
              <a:t>, </a:t>
            </a:r>
            <a:r>
              <a:rPr lang="ru-RU" dirty="0" err="1" smtClean="0"/>
              <a:t>пестушки</a:t>
            </a:r>
            <a:r>
              <a:rPr lang="ru-RU" dirty="0" smtClean="0"/>
              <a:t>, песенки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853263" y="4177094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76133" y="4177094"/>
            <a:ext cx="306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массажными мячиками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810933" y="4716379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01533" y="4664628"/>
            <a:ext cx="306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платочками/с бумагой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853262" y="5254615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52331" y="5232193"/>
            <a:ext cx="293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зубными щетками</a:t>
            </a:r>
            <a:endParaRPr lang="ru-RU" dirty="0"/>
          </a:p>
        </p:txBody>
      </p:sp>
      <p:pic>
        <p:nvPicPr>
          <p:cNvPr id="3074" name="Picture 2" descr="https://encrypted-tbn0.gstatic.com/images?q=tbn:ANd9GcSHP90NCciJzBNXvblcHg5JMdP65v1N7r89R55TB2IR1TljE4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4" y="346897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ShevmemkL3cn-x8PfWH4dmFsNZ4F3Q9a89R1TecDs435DamdGP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4053144"/>
            <a:ext cx="2963333" cy="236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2853262" y="5799758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65032" y="5799758"/>
            <a:ext cx="26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карандашами</a:t>
            </a:r>
          </a:p>
        </p:txBody>
      </p:sp>
    </p:spTree>
    <p:extLst>
      <p:ext uri="{BB962C8B-B14F-4D97-AF65-F5344CB8AC3E}">
        <p14:creationId xmlns:p14="http://schemas.microsoft.com/office/powerpoint/2010/main" val="7324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3.gstatic.com/images?q=tbn:ANd9GcRAN-KP5v0A1kSri17zK9A0V8pkjgMEigkuZcB9IgnJBcFhOZF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2" y="2463798"/>
            <a:ext cx="3132666" cy="43942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224001" y="433389"/>
            <a:ext cx="601133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Игры с крупой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637000" y="2533123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21867" y="3210475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рисование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637000" y="3173407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88000" y="2570191"/>
            <a:ext cx="425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«</a:t>
            </a:r>
            <a:r>
              <a:rPr lang="ru-RU" dirty="0"/>
              <a:t>С</a:t>
            </a:r>
            <a:r>
              <a:rPr lang="ru-RU" dirty="0" smtClean="0"/>
              <a:t>прячем ручки», «Сюрприз» и др.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637000" y="3883016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88000" y="5302234"/>
            <a:ext cx="440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Сортирование, пересыпание, перекладывание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637000" y="4592625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21867" y="459262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Счет, форма, цвет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21867" y="3883016"/>
            <a:ext cx="352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лепка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652567" y="5302724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70663" y="561908"/>
            <a:ext cx="601133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Нанизывание предметов на стержень/веревочку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5079998" y="2981426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45200" y="3018494"/>
            <a:ext cx="389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с пирамидками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079997" y="3649597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45200" y="3649597"/>
            <a:ext cx="465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Игры с шнуровками; игры в стиле «Сделай бусы»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079997" y="4317769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45200" y="4354837"/>
            <a:ext cx="550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с «</a:t>
            </a:r>
            <a:r>
              <a:rPr lang="ru-RU" dirty="0" err="1" smtClean="0"/>
              <a:t>втулочками</a:t>
            </a:r>
            <a:r>
              <a:rPr lang="ru-RU" dirty="0" smtClean="0"/>
              <a:t>», «</a:t>
            </a:r>
            <a:r>
              <a:rPr lang="ru-RU" dirty="0" err="1" smtClean="0"/>
              <a:t>втыкалочками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14815" r="9835"/>
          <a:stretch/>
        </p:blipFill>
        <p:spPr>
          <a:xfrm>
            <a:off x="283633" y="3018494"/>
            <a:ext cx="4610096" cy="3154285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5079995" y="5010086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45200" y="4985941"/>
            <a:ext cx="419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«Рамки и вкладыши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4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21465" y="460308"/>
            <a:ext cx="601133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Игры с прищепками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t="15802" r="24321" b="6173"/>
          <a:stretch/>
        </p:blipFill>
        <p:spPr>
          <a:xfrm>
            <a:off x="7188200" y="2590801"/>
            <a:ext cx="3200398" cy="4060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" t="22469" r="3580" b="3457"/>
          <a:stretch/>
        </p:blipFill>
        <p:spPr>
          <a:xfrm>
            <a:off x="0" y="2861733"/>
            <a:ext cx="6976533" cy="39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5999" y="477241"/>
            <a:ext cx="601133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Игры с пуговицами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15309" r="1606" b="4445"/>
          <a:stretch/>
        </p:blipFill>
        <p:spPr>
          <a:xfrm>
            <a:off x="440267" y="2844800"/>
            <a:ext cx="5537200" cy="3810000"/>
          </a:xfrm>
          <a:prstGeom prst="rect">
            <a:avLst/>
          </a:prstGeom>
        </p:spPr>
      </p:pic>
      <p:pic>
        <p:nvPicPr>
          <p:cNvPr id="6148" name="Picture 4" descr="https://encrypted-tbn0.gstatic.com/images?q=tbn:ANd9GcR8gZ9ZCylrPBh2gNxbRlQj2arTACXgle5eMZM5HS2pWqVAXOEB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041649"/>
            <a:ext cx="3843865" cy="30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3.gstatic.com/images?q=tbn:ANd9GcTPGQSIvggbHfomChio6r332BA2IYrI6q-E2hEGaSTOyZfLuA_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" y="2929467"/>
            <a:ext cx="3606801" cy="36237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387599" y="731241"/>
            <a:ext cx="601133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Рисование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639732" y="2929467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89603" y="4318134"/>
            <a:ext cx="300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карандашами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665130" y="3603693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31938" y="4873968"/>
            <a:ext cx="200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кистью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665130" y="4260986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47268" y="2929467"/>
            <a:ext cx="28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альчиками/ладошкой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682063" y="4908259"/>
            <a:ext cx="592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47268" y="3485301"/>
            <a:ext cx="353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тыкалочками</a:t>
            </a:r>
            <a:r>
              <a:rPr lang="ru-RU" dirty="0" smtClean="0"/>
              <a:t>»/ватными палочками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1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407</TotalTime>
  <Words>284</Words>
  <Application>Microsoft Office PowerPoint</Application>
  <PresentationFormat>Широкоэкранный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«Развитие мелкой моторики руки»</vt:lpstr>
      <vt:lpstr>Презентация PowerPoint</vt:lpstr>
      <vt:lpstr>Презентация PowerPoint</vt:lpstr>
      <vt:lpstr>Способы развития мелкой моторики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39</cp:revision>
  <dcterms:created xsi:type="dcterms:W3CDTF">2015-01-02T14:01:10Z</dcterms:created>
  <dcterms:modified xsi:type="dcterms:W3CDTF">2015-01-31T12:11:04Z</dcterms:modified>
</cp:coreProperties>
</file>