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70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5FB4-F56F-4F23-B3D2-BB3D16CAE4FD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1A65-C16D-460F-9978-72B96B0C4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79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5FB4-F56F-4F23-B3D2-BB3D16CAE4FD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1A65-C16D-460F-9978-72B96B0C4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509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5FB4-F56F-4F23-B3D2-BB3D16CAE4FD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1A65-C16D-460F-9978-72B96B0C49F4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3416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5FB4-F56F-4F23-B3D2-BB3D16CAE4FD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1A65-C16D-460F-9978-72B96B0C4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616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5FB4-F56F-4F23-B3D2-BB3D16CAE4FD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1A65-C16D-460F-9978-72B96B0C49F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9119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5FB4-F56F-4F23-B3D2-BB3D16CAE4FD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1A65-C16D-460F-9978-72B96B0C4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657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5FB4-F56F-4F23-B3D2-BB3D16CAE4FD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1A65-C16D-460F-9978-72B96B0C4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56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5FB4-F56F-4F23-B3D2-BB3D16CAE4FD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1A65-C16D-460F-9978-72B96B0C4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351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5FB4-F56F-4F23-B3D2-BB3D16CAE4FD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1A65-C16D-460F-9978-72B96B0C4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999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5FB4-F56F-4F23-B3D2-BB3D16CAE4FD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1A65-C16D-460F-9978-72B96B0C4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604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5FB4-F56F-4F23-B3D2-BB3D16CAE4FD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1A65-C16D-460F-9978-72B96B0C4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172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5FB4-F56F-4F23-B3D2-BB3D16CAE4FD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1A65-C16D-460F-9978-72B96B0C4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695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5FB4-F56F-4F23-B3D2-BB3D16CAE4FD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1A65-C16D-460F-9978-72B96B0C4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839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5FB4-F56F-4F23-B3D2-BB3D16CAE4FD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1A65-C16D-460F-9978-72B96B0C4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503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5FB4-F56F-4F23-B3D2-BB3D16CAE4FD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1A65-C16D-460F-9978-72B96B0C4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699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5FB4-F56F-4F23-B3D2-BB3D16CAE4FD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1A65-C16D-460F-9978-72B96B0C4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683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45FB4-F56F-4F23-B3D2-BB3D16CAE4FD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2001A65-C16D-460F-9978-72B96B0C4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71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4835" y="325011"/>
            <a:ext cx="7766936" cy="1646302"/>
          </a:xfrm>
        </p:spPr>
        <p:txBody>
          <a:bodyPr/>
          <a:lstStyle/>
          <a:p>
            <a:pPr algn="ctr"/>
            <a:r>
              <a:rPr lang="ru-RU" dirty="0" smtClean="0"/>
              <a:t>«Умка и его друзья»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7" t="25592" r="13118" b="8816"/>
          <a:stretch/>
        </p:blipFill>
        <p:spPr>
          <a:xfrm>
            <a:off x="1974620" y="1971313"/>
            <a:ext cx="7007148" cy="463596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650858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voda.org.ru/storage/materials/8416_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2736"/>
            <a:ext cx="10471355" cy="699073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941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картинки умк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45" y="2910793"/>
            <a:ext cx="2642087" cy="372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00574" y="1347813"/>
            <a:ext cx="34363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«В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Арктике вас точно встретят,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Дети, белые медведи.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Они очень любят холод,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Утоляют рыбкой голод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.»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078" name="Picture 6" descr="https://www.litmir.co/BookBinary/95151/1333245462/i_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948" y="1347813"/>
            <a:ext cx="5264252" cy="494470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00574" y="243158"/>
            <a:ext cx="8450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0070C0"/>
                </a:solidFill>
              </a:rPr>
              <a:t>«Белый медведь»</a:t>
            </a:r>
            <a:endParaRPr lang="ru-RU" sz="5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852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1425" y="523518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«Постоянно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спят в снегу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На морозном берегу.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И охотятся во льдах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Наводя на живность страх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.»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28968" y="4404291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«Много плавают, ныряют,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До трех метров вырастают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И живут они не стаей.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Долгою полярной ночью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Ходят-бродят в одиночку.»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Picture 2" descr="http://batona.net/uploads/posts/2013-11/1385478001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87" y="3313749"/>
            <a:ext cx="5070853" cy="338309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picsfab.com/download/image/123344/1920x1200_medved-priroda-sneg-belyij-spit-sher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132" y="131118"/>
            <a:ext cx="5366089" cy="335380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352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/>
              <a:t>«Северный олень»</a:t>
            </a:r>
            <a:endParaRPr lang="ru-RU" sz="5400" dirty="0"/>
          </a:p>
        </p:txBody>
      </p:sp>
      <p:pic>
        <p:nvPicPr>
          <p:cNvPr id="5126" name="Picture 6" descr="http://xn--80aeegleao0afjmb9p.xn--p1ai/sites/default/files/mlektekstv/7c6f5b24f118d16e61d6171a2e1b876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15" y="1784555"/>
            <a:ext cx="4200488" cy="420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30645" y="1784555"/>
            <a:ext cx="38493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«Кто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без компаса и карты </a:t>
            </a: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Мчится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в тундре, тянет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нарты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В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ночь полярную и в день? </a:t>
            </a: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Это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– северный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олень»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8" name="Picture 8" descr="http://fregat-hotel.ru/uploads/posts/2010-11/1288687173_foto_ghiaccio_003-cop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69" b="4925"/>
          <a:stretch/>
        </p:blipFill>
        <p:spPr bwMode="auto">
          <a:xfrm>
            <a:off x="4604175" y="2999745"/>
            <a:ext cx="5702267" cy="375264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855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7922" y="265471"/>
            <a:ext cx="8566079" cy="5775892"/>
          </a:xfrm>
        </p:spPr>
        <p:txBody>
          <a:bodyPr/>
          <a:lstStyle/>
          <a:p>
            <a:pPr marL="0" indent="0">
              <a:lnSpc>
                <a:spcPts val="2160"/>
              </a:lnSpc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«Ищет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свежий ягель </a:t>
            </a: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lnSpc>
                <a:spcPts val="2160"/>
              </a:lnSpc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Северный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олень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marL="0" indent="0">
              <a:lnSpc>
                <a:spcPts val="2160"/>
              </a:lnSpc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По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пустыне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снежной</a:t>
            </a:r>
          </a:p>
          <a:p>
            <a:pPr marL="0" indent="0">
              <a:lnSpc>
                <a:spcPts val="2160"/>
              </a:lnSpc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Ходит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целый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день»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 descr="http://milamax.ru/d/158745/d/6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538" y="1858297"/>
            <a:ext cx="7942464" cy="499970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10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/>
              <a:t>«Полярная сова»</a:t>
            </a:r>
            <a:endParaRPr lang="ru-RU" sz="5400" dirty="0"/>
          </a:p>
        </p:txBody>
      </p:sp>
      <p:pic>
        <p:nvPicPr>
          <p:cNvPr id="1026" name="Picture 2" descr="http://img0.liveinternet.ru/images/attach/c/9/108/411/108411756_0_9587_decb6cde_X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750412"/>
            <a:ext cx="6180666" cy="484192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990735" y="2467896"/>
            <a:ext cx="2050026" cy="1703480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lnSpc>
                <a:spcPct val="150000"/>
              </a:lnSpc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+mj-lt"/>
                <a:cs typeface="Courier New" panose="02070309020205020404" pitchFamily="49" charset="0"/>
              </a:rPr>
              <a:t>«Совушка-сова,</a:t>
            </a:r>
          </a:p>
          <a:p>
            <a:pPr lvl="0">
              <a:lnSpc>
                <a:spcPct val="150000"/>
              </a:lnSpc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+mj-lt"/>
                <a:cs typeface="Courier New" panose="02070309020205020404" pitchFamily="49" charset="0"/>
              </a:rPr>
              <a:t> Как шар голова. Высоко сидит,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+mj-lt"/>
            </a:endParaRPr>
          </a:p>
          <a:p>
            <a:pPr lvl="0">
              <a:lnSpc>
                <a:spcPct val="150000"/>
              </a:lnSpc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Головой вертит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.»</a:t>
            </a:r>
            <a:endParaRPr lang="ru-RU" sz="44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20794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0219" y="427703"/>
            <a:ext cx="8993783" cy="561365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«Сова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- это сильная, мудрая птица.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Не зря ее мышка безумно боится!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Увидит добычу - к земле пронырнет,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И в лапах, сейчас же, в гнездо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унесет.»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172" name="Picture 4" descr="http://www.e-reading.club/illustrations/91/91950-i_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1581223"/>
            <a:ext cx="6276464" cy="499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282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2916" y="662353"/>
            <a:ext cx="5722374" cy="1830123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«Животные и птицы севера»</a:t>
            </a:r>
            <a:endParaRPr lang="ru-RU" sz="4400" dirty="0"/>
          </a:p>
        </p:txBody>
      </p:sp>
      <p:pic>
        <p:nvPicPr>
          <p:cNvPr id="8194" name="Picture 2" descr="http://kladraz.ru/images/photos/a60af6553e6001522d302d5add1f1ce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7" b="5195"/>
          <a:stretch/>
        </p:blipFill>
        <p:spPr bwMode="auto">
          <a:xfrm>
            <a:off x="266634" y="3178227"/>
            <a:ext cx="4974505" cy="367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e-reading.club/illustrations/91/91950-i_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668" y="2619374"/>
            <a:ext cx="4953000" cy="423862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zooclub.ru/skat/img.php?w=650&amp;h=600&amp;img=./attach/sim/507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5"/>
          <a:stretch/>
        </p:blipFill>
        <p:spPr bwMode="auto">
          <a:xfrm>
            <a:off x="202416" y="1018580"/>
            <a:ext cx="2614526" cy="314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009813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139</TotalTime>
  <Words>103</Words>
  <Application>Microsoft Office PowerPoint</Application>
  <PresentationFormat>Широкоэкранный</PresentationFormat>
  <Paragraphs>20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Courier New</vt:lpstr>
      <vt:lpstr>Trebuchet MS</vt:lpstr>
      <vt:lpstr>Verdana</vt:lpstr>
      <vt:lpstr>Wingdings 3</vt:lpstr>
      <vt:lpstr>Грань</vt:lpstr>
      <vt:lpstr>«Умка и его друзья»</vt:lpstr>
      <vt:lpstr>Презентация PowerPoint</vt:lpstr>
      <vt:lpstr>Презентация PowerPoint</vt:lpstr>
      <vt:lpstr>Презентация PowerPoint</vt:lpstr>
      <vt:lpstr>«Северный олень»</vt:lpstr>
      <vt:lpstr>Презентация PowerPoint</vt:lpstr>
      <vt:lpstr>«Полярная сова»</vt:lpstr>
      <vt:lpstr>Презентация PowerPoint</vt:lpstr>
      <vt:lpstr>«Животные и птицы севера»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«Умка и его друзья»</dc:title>
  <dc:creator>Пользователь</dc:creator>
  <cp:lastModifiedBy>Пользователь</cp:lastModifiedBy>
  <cp:revision>11</cp:revision>
  <dcterms:created xsi:type="dcterms:W3CDTF">2015-10-07T12:35:30Z</dcterms:created>
  <dcterms:modified xsi:type="dcterms:W3CDTF">2015-10-07T14:55:02Z</dcterms:modified>
</cp:coreProperties>
</file>