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9"/>
  </p:notesMasterIdLst>
  <p:sldIdLst>
    <p:sldId id="277" r:id="rId2"/>
    <p:sldId id="289" r:id="rId3"/>
    <p:sldId id="294" r:id="rId4"/>
    <p:sldId id="291" r:id="rId5"/>
    <p:sldId id="292" r:id="rId6"/>
    <p:sldId id="288" r:id="rId7"/>
    <p:sldId id="293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A79F7"/>
    <a:srgbClr val="3568F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80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9554D-6433-45B7-8748-F6D18CB497BD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1A95-C811-4BE7-8571-EF25EA521F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31A307-4295-DB49-83E3-1D5562E3699C}" type="datetimeFigureOut">
              <a:rPr lang="ru-RU" smtClean="0"/>
              <a:pPr/>
              <a:t>06.12.2018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DB95B8-144E-FC4E-BE83-39A97A8D9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76822" y="807311"/>
            <a:ext cx="7440460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униципальное дошкольное образовательное </a:t>
            </a: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учреждение детский сад 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комбинированного 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вида № 4 «Сказка» </a:t>
            </a: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(ДОУ № 4 «Сказка»)</a:t>
            </a:r>
            <a:endParaRPr lang="ru-RU" sz="20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 выбрать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лыжи для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ребенка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i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Подготовила</a:t>
            </a:r>
            <a:r>
              <a:rPr kumimoji="0" lang="ru-RU" sz="2000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i="1" u="none" strike="noStrike" cap="none" normalizeH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Кузьмина</a:t>
            </a:r>
            <a:r>
              <a:rPr lang="ru-RU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Т.В</a:t>
            </a:r>
            <a:r>
              <a:rPr lang="ru-RU" sz="20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6927" y="851770"/>
            <a:ext cx="74655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4" name="Picture 4" descr="http://nlf-ski.ru/images/stories/child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4060" y="1327759"/>
            <a:ext cx="5837129" cy="377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PeVyd4fn7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2082" y="588723"/>
            <a:ext cx="7152362" cy="5711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goodsport5.ru/pictures/product/small/6608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170" y="1164920"/>
            <a:ext cx="5561556" cy="4359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sportoptom.ru/wp-content/uploads/2010/09/krepleniya-ly-zhny-e-poluzhestkie-06-met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255" y="3933172"/>
            <a:ext cx="4669058" cy="2431822"/>
          </a:xfrm>
          <a:prstGeom prst="rect">
            <a:avLst/>
          </a:prstGeom>
          <a:noFill/>
        </p:spPr>
      </p:pic>
      <p:pic>
        <p:nvPicPr>
          <p:cNvPr id="4098" name="Picture 2" descr="http://skilom.ru/images/po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0751" y="902613"/>
            <a:ext cx="4286163" cy="3030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portleader.ru/images/tisa_sport_step_NNN_b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2397" y="1935489"/>
            <a:ext cx="7084469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4088" y="576197"/>
            <a:ext cx="752814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Несколько советов</a:t>
            </a:r>
          </a:p>
          <a:p>
            <a:pPr fontAlgn="base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Никогда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покупайте детям ботинки и лыжи «на вырост». Экономия денег может легко превратить ваш отдых в сплошное мучение или даже привести к травмам.</a:t>
            </a:r>
          </a:p>
          <a:p>
            <a:pPr fontAlgn="base">
              <a:spcBef>
                <a:spcPts val="12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Подбирать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лыжи и ботинки нужно, учитывая рост, вес и размер ноги ребенка на момент покупки.</a:t>
            </a:r>
          </a:p>
          <a:p>
            <a:pPr fontAlgn="base">
              <a:spcBef>
                <a:spcPts val="12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покупке лыж обратите внимание на отсутствие механических повреждений и симметричность лыж в паре по ширине, длине, массе и толщине.</a:t>
            </a:r>
          </a:p>
          <a:p>
            <a:pPr fontAlgn="base">
              <a:spcBef>
                <a:spcPts val="1200"/>
              </a:spcBef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покупать лыжные палки длиннее, чем требуется по росту ребенка.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323232"/>
      </a:dk2>
      <a:lt2>
        <a:srgbClr val="FBCB9A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2626</TotalTime>
  <Words>36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Валера</dc:creator>
  <cp:keywords/>
  <dc:description/>
  <cp:lastModifiedBy>ДОУ4сказка</cp:lastModifiedBy>
  <cp:revision>108</cp:revision>
  <dcterms:created xsi:type="dcterms:W3CDTF">2017-04-21T18:18:29Z</dcterms:created>
  <dcterms:modified xsi:type="dcterms:W3CDTF">2018-12-06T14:13:44Z</dcterms:modified>
  <cp:category/>
</cp:coreProperties>
</file>